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59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1FA9-636B-4DFE-8DA8-7EFEB56775B5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FD233-7287-4B8A-8CD7-F6EAB422F99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1FA9-636B-4DFE-8DA8-7EFEB56775B5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FD233-7287-4B8A-8CD7-F6EAB422F9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1FA9-636B-4DFE-8DA8-7EFEB56775B5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FD233-7287-4B8A-8CD7-F6EAB422F9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1FA9-636B-4DFE-8DA8-7EFEB56775B5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FD233-7287-4B8A-8CD7-F6EAB422F9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1FA9-636B-4DFE-8DA8-7EFEB56775B5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FD233-7287-4B8A-8CD7-F6EAB422F99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1FA9-636B-4DFE-8DA8-7EFEB56775B5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FD233-7287-4B8A-8CD7-F6EAB422F9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1FA9-636B-4DFE-8DA8-7EFEB56775B5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FD233-7287-4B8A-8CD7-F6EAB422F99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1FA9-636B-4DFE-8DA8-7EFEB56775B5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FD233-7287-4B8A-8CD7-F6EAB422F9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1FA9-636B-4DFE-8DA8-7EFEB56775B5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FD233-7287-4B8A-8CD7-F6EAB422F9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1FA9-636B-4DFE-8DA8-7EFEB56775B5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FD233-7287-4B8A-8CD7-F6EAB422F99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1FA9-636B-4DFE-8DA8-7EFEB56775B5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FD233-7287-4B8A-8CD7-F6EAB422F9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BC81FA9-636B-4DFE-8DA8-7EFEB56775B5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8EFD233-7287-4B8A-8CD7-F6EAB422F99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Four Jaw Collimator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30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990600"/>
            <a:ext cx="3838575" cy="551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1000" y="990600"/>
            <a:ext cx="35814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Dimensions of collimator are 24  X 24 inches.  This is 61 cm on a side.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Almost as large as inside dimensions of B-field coils.</a:t>
            </a:r>
          </a:p>
          <a:p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Two sets of doors on vertical and horizontal rails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Doors made of Cadmium?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Doors can be ~1/16 inches </a:t>
            </a:r>
            <a:r>
              <a:rPr lang="en-US" b="1" dirty="0" smtClean="0"/>
              <a:t>apart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Central hole is 8” x 8” with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Doors fully open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84341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Inner Jaws Only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143000"/>
            <a:ext cx="3399509" cy="493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3400" y="1676400"/>
            <a:ext cx="41148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Need to include design for a micrometer for each door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Need a way to hold the doors in place once they are set correct position</a:t>
            </a:r>
            <a:r>
              <a:rPr lang="en-US" b="1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Large vertical doors:</a:t>
            </a:r>
          </a:p>
          <a:p>
            <a:r>
              <a:rPr lang="en-US" b="1" dirty="0" smtClean="0"/>
              <a:t>      23.5” x 5.0”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Small Horizontal doors:</a:t>
            </a:r>
          </a:p>
          <a:p>
            <a:r>
              <a:rPr lang="en-US" b="1" dirty="0" smtClean="0"/>
              <a:t>      13.5” x 5.0”</a:t>
            </a:r>
          </a:p>
          <a:p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Back Plate is ¼ inch Aluminum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5505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Rails/Pillow Blocks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24000"/>
            <a:ext cx="6148639" cy="291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66800" y="5105400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Rails and Pillow Blocks are off the shelf items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12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Rails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173063"/>
            <a:ext cx="8458200" cy="278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214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Front and Side View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828800"/>
            <a:ext cx="6324600" cy="465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81600" y="838200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Less than 2 inches thick without mount</a:t>
            </a:r>
            <a:endParaRPr lang="en-US" b="1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7086600" y="1161365"/>
            <a:ext cx="990600" cy="14294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313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600200"/>
            <a:ext cx="5613972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43344" y="3810000"/>
            <a:ext cx="29856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Collimator mounted to </a:t>
            </a:r>
          </a:p>
          <a:p>
            <a:r>
              <a:rPr lang="en-US" b="1" dirty="0" smtClean="0"/>
              <a:t>     Large </a:t>
            </a:r>
            <a:r>
              <a:rPr lang="en-US" b="1" dirty="0" err="1" smtClean="0"/>
              <a:t>Kanya</a:t>
            </a:r>
            <a:r>
              <a:rPr lang="en-US" b="1" dirty="0" smtClean="0"/>
              <a:t> beams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08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81</TotalTime>
  <Words>149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Clarity</vt:lpstr>
      <vt:lpstr>Four Jaw Collimator</vt:lpstr>
      <vt:lpstr>PowerPoint Presentation</vt:lpstr>
      <vt:lpstr>Inner Jaws Only</vt:lpstr>
      <vt:lpstr>Rails/Pillow Blocks</vt:lpstr>
      <vt:lpstr>Rails</vt:lpstr>
      <vt:lpstr>Front and Side View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Jaw Collimator</dc:title>
  <dc:creator>Chris</dc:creator>
  <cp:lastModifiedBy>Chris</cp:lastModifiedBy>
  <cp:revision>7</cp:revision>
  <dcterms:created xsi:type="dcterms:W3CDTF">2014-05-13T21:22:08Z</dcterms:created>
  <dcterms:modified xsi:type="dcterms:W3CDTF">2014-05-14T16:59:59Z</dcterms:modified>
</cp:coreProperties>
</file>