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C81FA9-636B-4DFE-8DA8-7EFEB56775B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8EFD233-7287-4B8A-8CD7-F6EAB422F9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 Jaw Collimator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383857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990600"/>
            <a:ext cx="358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Dimensions of collimator are 24  X 24 inches.  This is 61 cm on a side.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Almost as large as inside dimensions of B-field coils.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Two sets of doors on vertical and horizontal rails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Doors made of Cadmium?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Doors can be ~1/16 inches </a:t>
            </a:r>
            <a:r>
              <a:rPr lang="en-US" b="1" dirty="0" smtClean="0"/>
              <a:t>apart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Central hole is 8” x 8”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Doors fully open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434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Jaws Only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3399509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676400"/>
            <a:ext cx="4114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Need to include design for a micrometer for each door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Need a way to hold the doors in place once they are set correct position</a:t>
            </a:r>
            <a:r>
              <a:rPr lang="en-US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Large vertical doors:</a:t>
            </a:r>
          </a:p>
          <a:p>
            <a:r>
              <a:rPr lang="en-US" b="1" dirty="0" smtClean="0"/>
              <a:t>      23.5” x 5.0”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Small Horizontal doors:</a:t>
            </a:r>
          </a:p>
          <a:p>
            <a:r>
              <a:rPr lang="en-US" b="1" dirty="0" smtClean="0"/>
              <a:t>      13.5” x 5.0”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Back Plate is ¼ inch Aluminum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0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Rails/Pillow Blocks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148639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5105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Rails and Pillow Blocks are off the shelf items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73063"/>
            <a:ext cx="8458200" cy="27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1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and Side View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63246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1600" y="838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Less than 2 inches thick without mount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086600" y="1161365"/>
            <a:ext cx="990600" cy="1429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1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00200"/>
            <a:ext cx="561397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3344" y="3810000"/>
            <a:ext cx="2985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Collimator mounted to </a:t>
            </a:r>
          </a:p>
          <a:p>
            <a:r>
              <a:rPr lang="en-US" b="1" dirty="0" smtClean="0"/>
              <a:t>     Large </a:t>
            </a:r>
            <a:r>
              <a:rPr lang="en-US" b="1" dirty="0" err="1" smtClean="0"/>
              <a:t>Kanya</a:t>
            </a:r>
            <a:r>
              <a:rPr lang="en-US" b="1" dirty="0" smtClean="0"/>
              <a:t> beams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</TotalTime>
  <Words>149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Four Jaw Collimator</vt:lpstr>
      <vt:lpstr>PowerPoint Presentation</vt:lpstr>
      <vt:lpstr>Inner Jaws Only</vt:lpstr>
      <vt:lpstr>Rails/Pillow Blocks</vt:lpstr>
      <vt:lpstr>Rails</vt:lpstr>
      <vt:lpstr>Front and Side View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Jaw Collimator</dc:title>
  <dc:creator>Chris</dc:creator>
  <cp:lastModifiedBy>Chris</cp:lastModifiedBy>
  <cp:revision>7</cp:revision>
  <dcterms:created xsi:type="dcterms:W3CDTF">2014-05-13T21:22:08Z</dcterms:created>
  <dcterms:modified xsi:type="dcterms:W3CDTF">2014-05-14T16:59:59Z</dcterms:modified>
</cp:coreProperties>
</file>