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5" r:id="rId4"/>
    <p:sldId id="258" r:id="rId5"/>
    <p:sldId id="259" r:id="rId6"/>
    <p:sldId id="267" r:id="rId7"/>
    <p:sldId id="263" r:id="rId8"/>
    <p:sldId id="264" r:id="rId9"/>
    <p:sldId id="268" r:id="rId10"/>
    <p:sldId id="266" r:id="rId11"/>
    <p:sldId id="270" r:id="rId12"/>
    <p:sldId id="262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948C2-5490-4605-8A35-6F9C18C68AF8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587FB-CD60-476C-A771-AE9E8E9F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4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4ACF-6B38-404E-9F6B-D98D68CAF2A9}" type="datetime1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92A1-9F86-40E2-907B-A2EAEEEF0CF6}" type="datetime1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A8FE-F503-47A7-BADA-066FC3E3635A}" type="datetime1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7B72-948D-4650-AD13-FA7ECEDA2369}" type="datetime1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AB8C-C3A0-4D7C-8BBA-452880A45C52}" type="datetime1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DA07-601A-4345-9020-BF386442513C}" type="datetime1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56F0-D7A8-4834-87D8-B8687FC59945}" type="datetime1">
              <a:rPr lang="en-US" smtClean="0"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32B-B473-4704-8DC0-411E5E38620C}" type="datetime1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D399-00BA-48F6-A28C-AB9D18391581}" type="datetime1">
              <a:rPr lang="en-US" smtClean="0"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1574-33CA-4C83-A7F6-4307F0024AAF}" type="datetime1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BDF5-7DBD-4D57-A925-81057EFFA8E3}" type="datetime1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01012E-65A5-40DA-B603-C0DA5F41CD80}" type="datetime1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06B936C-86CB-4D88-8571-83800C73E3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Alignment </a:t>
            </a:r>
            <a:r>
              <a:rPr lang="en-US" dirty="0" err="1" smtClean="0"/>
              <a:t>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60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C:\Users\Chris\Pictures\39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197352" cy="48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Mount for Laser Beam</a:t>
            </a:r>
            <a:endParaRPr lang="en-US" dirty="0"/>
          </a:p>
        </p:txBody>
      </p:sp>
      <p:pic>
        <p:nvPicPr>
          <p:cNvPr id="1027" name="Picture 3" descr="C:\Users\Chris\Pictures\Tilt plat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14478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Newport Model 39</a:t>
            </a:r>
          </a:p>
          <a:p>
            <a:r>
              <a:rPr lang="en-US" dirty="0" smtClean="0"/>
              <a:t>Two-axis tilt platform</a:t>
            </a:r>
          </a:p>
          <a:p>
            <a:endParaRPr lang="en-US" dirty="0"/>
          </a:p>
          <a:p>
            <a:r>
              <a:rPr lang="en-US" dirty="0" smtClean="0"/>
              <a:t>-3.5 to 14 degrees on long axis</a:t>
            </a:r>
          </a:p>
          <a:p>
            <a:r>
              <a:rPr lang="en-US" dirty="0" smtClean="0"/>
              <a:t>-5 to 16 degrees on short 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1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for Laser Beam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C:\Users\Chris\Pictures\7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8125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\Pictures\8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971800"/>
            <a:ext cx="450194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1524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Newport model 460P – 90BK</a:t>
            </a:r>
          </a:p>
          <a:p>
            <a:r>
              <a:rPr lang="en-US" dirty="0" smtClean="0"/>
              <a:t>90 degree angle bracket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4716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Newport DS40-XY linear stage</a:t>
            </a:r>
          </a:p>
          <a:p>
            <a:r>
              <a:rPr lang="en-US" dirty="0" smtClean="0"/>
              <a:t>0.55 inches travel in both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0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</a:t>
            </a:r>
            <a:r>
              <a:rPr lang="en-US" smtClean="0"/>
              <a:t>Beam Centroid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432873" cy="343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8700" y="204591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X1,Y1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202294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X1,Y4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23058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Data points are ordered triples: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56609"/>
            <a:ext cx="1905000" cy="49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3" y="4428008"/>
            <a:ext cx="1900169" cy="76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3" y="5380804"/>
            <a:ext cx="1872460" cy="78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3581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Beam Centroid Determined </a:t>
            </a:r>
            <a:r>
              <a:rPr lang="en-US" b="1" i="1" dirty="0" smtClean="0"/>
              <a:t>from data from large/small </a:t>
            </a:r>
            <a:r>
              <a:rPr lang="en-US" b="1" i="1" dirty="0" err="1" smtClean="0"/>
              <a:t>xy</a:t>
            </a:r>
            <a:r>
              <a:rPr lang="en-US" b="1" i="1" dirty="0" smtClean="0"/>
              <a:t>-tables:</a:t>
            </a:r>
            <a:endParaRPr lang="en-US" b="1" i="1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44" y="4466892"/>
            <a:ext cx="1702072" cy="68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18" y="5399899"/>
            <a:ext cx="1760581" cy="71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4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Centroid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5744" y="1985710"/>
            <a:ext cx="7710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Need a plan for taking data points </a:t>
            </a:r>
          </a:p>
          <a:p>
            <a:endParaRPr lang="en-US" dirty="0"/>
          </a:p>
          <a:p>
            <a:r>
              <a:rPr lang="en-US" dirty="0" smtClean="0"/>
              <a:t>4 Jaw Collimator</a:t>
            </a:r>
          </a:p>
          <a:p>
            <a:endParaRPr lang="en-US" dirty="0"/>
          </a:p>
          <a:p>
            <a:r>
              <a:rPr lang="en-US" dirty="0" smtClean="0"/>
              <a:t>Square hole aperture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9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Electrical/Computer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258291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XY-Tables Controlled by a computer with parallel 25 pin D-connector </a:t>
            </a:r>
            <a:r>
              <a:rPr lang="en-US" b="1" i="1" dirty="0" smtClean="0"/>
              <a:t>interface (Laptops </a:t>
            </a:r>
            <a:r>
              <a:rPr lang="en-US" b="1" i="1" dirty="0" smtClean="0"/>
              <a:t>don’t have this connector)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Need a long cable routed outside the cave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Need  to install PCI card on the back of one of the nHe-3 computers to operate XY-Tables</a:t>
            </a:r>
            <a:endParaRPr lang="en-US" b="1" i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0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C:\Users\Chris\Pictures\04161412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2695575" cy="47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12954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Dimensions of XY Tables:</a:t>
            </a:r>
          </a:p>
          <a:p>
            <a:endParaRPr lang="en-US" dirty="0"/>
          </a:p>
          <a:p>
            <a:r>
              <a:rPr lang="en-US" dirty="0" smtClean="0"/>
              <a:t>Large Table: </a:t>
            </a:r>
          </a:p>
          <a:p>
            <a:r>
              <a:rPr lang="en-US" dirty="0" smtClean="0"/>
              <a:t>Length:  50.5 inches</a:t>
            </a:r>
          </a:p>
          <a:p>
            <a:r>
              <a:rPr lang="en-US" dirty="0" smtClean="0"/>
              <a:t>Height(From floor):  49.5 inches</a:t>
            </a:r>
          </a:p>
          <a:p>
            <a:endParaRPr lang="en-US" dirty="0"/>
          </a:p>
          <a:p>
            <a:r>
              <a:rPr lang="en-US" dirty="0" smtClean="0"/>
              <a:t>Small Table</a:t>
            </a:r>
          </a:p>
          <a:p>
            <a:r>
              <a:rPr lang="en-US" dirty="0" smtClean="0"/>
              <a:t>Length:  26 inches (Not including end mounts)</a:t>
            </a:r>
          </a:p>
          <a:p>
            <a:r>
              <a:rPr lang="en-US" dirty="0" smtClean="0"/>
              <a:t>Height(From floor): 29.25 inches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XY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9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38" y="588818"/>
            <a:ext cx="8229600" cy="990600"/>
          </a:xfrm>
        </p:spPr>
        <p:txBody>
          <a:bodyPr/>
          <a:lstStyle/>
          <a:p>
            <a:r>
              <a:rPr lang="en-US" dirty="0" smtClean="0"/>
              <a:t>Two Mounts on Large XY Table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30376"/>
            <a:ext cx="24384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Chris\Pictures\041614125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75307"/>
            <a:ext cx="2276475" cy="40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 flipV="1">
            <a:off x="5410200" y="3477569"/>
            <a:ext cx="1981200" cy="205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429630" flipV="1">
            <a:off x="3084834" y="2418307"/>
            <a:ext cx="1450332" cy="1934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896470"/>
            <a:ext cx="2650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 Mount?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8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Mount for Small XY Table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93" y="1524000"/>
            <a:ext cx="28098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Chris\Pictures\0416141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2571750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Cabling for XY </a:t>
            </a:r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777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Power </a:t>
            </a:r>
            <a:r>
              <a:rPr lang="en-US" sz="2400" b="1" i="1" dirty="0" smtClean="0"/>
              <a:t>cable for beam monitor (Battery operated)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Signal cable from beam monitor to pre-amp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Power Cable for preamp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Signal cable from pre-amp to DAQ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Power/Signal </a:t>
            </a:r>
            <a:r>
              <a:rPr lang="en-US" sz="2400" b="1" i="1" dirty="0" smtClean="0"/>
              <a:t>cable from XY table to Computer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5635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for small XY table?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C:\Users\Chris\Pictures\Beamscanner%20insi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655733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031014-Is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19250"/>
            <a:ext cx="4648200" cy="49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8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Beam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936C-86CB-4D88-8571-83800C73E3D6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C:\Users\Chris\Pictures\042214153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68" y="914400"/>
            <a:ext cx="2238683" cy="39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\Pictures\0422141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89" y="1940898"/>
            <a:ext cx="2202749" cy="39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0574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Melles</a:t>
            </a:r>
            <a:r>
              <a:rPr lang="en-US" dirty="0"/>
              <a:t> </a:t>
            </a:r>
            <a:r>
              <a:rPr lang="en-US" dirty="0" err="1" smtClean="0"/>
              <a:t>Griot</a:t>
            </a:r>
            <a:r>
              <a:rPr lang="en-US" dirty="0" smtClean="0"/>
              <a:t>:  Class 3b 633nm CW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emitted at both 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Outputs 4mWatts at each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is ~1/8 inch diameter at close </a:t>
            </a:r>
            <a:r>
              <a:rPr lang="en-US" dirty="0" smtClean="0"/>
              <a:t>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Safety Requirements apply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48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215</TotalTime>
  <Words>268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Alignment NOtes</vt:lpstr>
      <vt:lpstr>Electrical/Computer</vt:lpstr>
      <vt:lpstr>PowerPoint Presentation</vt:lpstr>
      <vt:lpstr>Two Mounts on Large XY Table</vt:lpstr>
      <vt:lpstr>Mount for Small XY Table</vt:lpstr>
      <vt:lpstr>Cabling for XY Tables</vt:lpstr>
      <vt:lpstr>Placement for small XY table?</vt:lpstr>
      <vt:lpstr>PowerPoint Presentation</vt:lpstr>
      <vt:lpstr>Laser Beam</vt:lpstr>
      <vt:lpstr>PowerPoint Presentation</vt:lpstr>
      <vt:lpstr>Mount for Laser Beam</vt:lpstr>
      <vt:lpstr>Determine Beam Centroid</vt:lpstr>
      <vt:lpstr>Beam Centroid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NOtes</dc:title>
  <dc:creator>Chris</dc:creator>
  <cp:lastModifiedBy>Chris</cp:lastModifiedBy>
  <cp:revision>23</cp:revision>
  <dcterms:created xsi:type="dcterms:W3CDTF">2014-04-16T20:07:15Z</dcterms:created>
  <dcterms:modified xsi:type="dcterms:W3CDTF">2014-04-25T14:34:06Z</dcterms:modified>
</cp:coreProperties>
</file>