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5" autoAdjust="0"/>
  </p:normalViewPr>
  <p:slideViewPr>
    <p:cSldViewPr>
      <p:cViewPr>
        <p:scale>
          <a:sx n="60" d="100"/>
          <a:sy n="60" d="100"/>
        </p:scale>
        <p:origin x="-1032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18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33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7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19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08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7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2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39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7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810C7-5B86-48BD-B771-8FB7F0C79F22}" type="datetimeFigureOut">
              <a:rPr lang="en-US" smtClean="0"/>
              <a:t>3/21/2014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0122F-1634-4DEB-90B8-7DFEEC32E0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0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hris\Pictures\2014-03-20 001\032014124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85800"/>
            <a:ext cx="3000376" cy="533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ris\Pictures\2014-03-13 001\03131411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2825592" cy="502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526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ris\Pictures\2014-03-20 001\03201414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16023"/>
            <a:ext cx="3048000" cy="54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ris\Pictures\2014-03-20 001\03201414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16023"/>
            <a:ext cx="2895600" cy="514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670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ris\Pictures\2014-03-20 001\032014143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3295650" cy="58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2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Chris</cp:lastModifiedBy>
  <cp:revision>2</cp:revision>
  <dcterms:created xsi:type="dcterms:W3CDTF">2014-03-21T13:47:50Z</dcterms:created>
  <dcterms:modified xsi:type="dcterms:W3CDTF">2014-03-21T13:56:06Z</dcterms:modified>
</cp:coreProperties>
</file>