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01D5969-1559-4D51-889C-53A0B2B20043}" type="datetimeFigureOut">
              <a:rPr lang="en-US" smtClean="0"/>
              <a:t>5/1/2014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E2E3B25-2329-49E0-AC09-8C4D9392E4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B-Field Alignment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81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</a:t>
            </a:r>
            <a:endParaRPr lang="en-US" dirty="0"/>
          </a:p>
        </p:txBody>
      </p:sp>
      <p:pic>
        <p:nvPicPr>
          <p:cNvPr id="3074" name="Picture 2" descr="C:\Users\Chris\Documents\Inventor\Alignment2\B-field Align\Sli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4658"/>
            <a:ext cx="7239000" cy="3658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14478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Slide is approximately 5 feet long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94880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Sled For Track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0"/>
            <a:ext cx="6477000" cy="4220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17526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Sled is 1 foot long and has a x-section of 3x3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7992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Sled with Mounted Magnetometer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048000"/>
            <a:ext cx="500062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1819319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Dimensions of Magnetometer:  1.125 in x 1.125 in x 6 in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7525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Magnetometer Drawing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48547"/>
            <a:ext cx="7077074" cy="49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70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48</TotalTime>
  <Words>41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Clarity</vt:lpstr>
      <vt:lpstr>B-Field Alignment</vt:lpstr>
      <vt:lpstr>Slide</vt:lpstr>
      <vt:lpstr>Sled For Track</vt:lpstr>
      <vt:lpstr>Sled with Mounted Magnetometer</vt:lpstr>
      <vt:lpstr>Magnetometer Drawing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B-Field Alignment</dc:title>
  <dc:creator>Chris</dc:creator>
  <cp:lastModifiedBy>Chris</cp:lastModifiedBy>
  <cp:revision>4</cp:revision>
  <dcterms:created xsi:type="dcterms:W3CDTF">2014-05-01T11:38:43Z</dcterms:created>
  <dcterms:modified xsi:type="dcterms:W3CDTF">2014-05-01T12:27:42Z</dcterms:modified>
</cp:coreProperties>
</file>