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06825D3-1155-43DB-9480-41A571201375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1D4EFE-7FE0-4C8E-922D-61B22DA211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Beam scanner mount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8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Isometric Top Right 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0808"/>
            <a:ext cx="5562600" cy="5274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1860974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Beam Monitor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2800" y="5486400"/>
            <a:ext cx="22860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934200" y="5105400"/>
            <a:ext cx="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10400" y="56388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Preamp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352800" y="2667000"/>
            <a:ext cx="18288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14400" y="49924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 Hairs and extra hole </a:t>
            </a:r>
          </a:p>
          <a:p>
            <a:r>
              <a:rPr lang="en-US" dirty="0" smtClean="0"/>
              <a:t>For 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3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Piece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52600"/>
            <a:ext cx="3838575" cy="4779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13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143000"/>
            <a:ext cx="5357812" cy="498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8036" y="1676400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9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View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46513"/>
            <a:ext cx="3995737" cy="498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615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</TotalTime>
  <Words>24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Beam scanner mount</vt:lpstr>
      <vt:lpstr>Isometric Top Right View</vt:lpstr>
      <vt:lpstr>Front Piece</vt:lpstr>
      <vt:lpstr>Front View</vt:lpstr>
      <vt:lpstr>Side View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5</cp:revision>
  <dcterms:created xsi:type="dcterms:W3CDTF">2014-05-06T20:27:28Z</dcterms:created>
  <dcterms:modified xsi:type="dcterms:W3CDTF">2014-05-07T17:56:36Z</dcterms:modified>
</cp:coreProperties>
</file>