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64" r:id="rId5"/>
    <p:sldId id="263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0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4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8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0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9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6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8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8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8CA8F-7A42-6144-9F73-709368467BAA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Synchronization tests with new ACQ1002 modules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30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9519" y="-803"/>
            <a:ext cx="49529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test signal and the algorithm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65" y="643029"/>
            <a:ext cx="5115667" cy="370307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1138666" y="3854203"/>
            <a:ext cx="700718" cy="627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9334" y="4652811"/>
            <a:ext cx="2297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Header – serving as T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84382" y="722369"/>
            <a:ext cx="38356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Our high precision pulse generator</a:t>
            </a:r>
          </a:p>
          <a:p>
            <a:r>
              <a:rPr lang="en-US" dirty="0"/>
              <a:t>s</a:t>
            </a:r>
            <a:r>
              <a:rPr lang="en-US" dirty="0" smtClean="0"/>
              <a:t>imultaneously generates 60 Hz trigger</a:t>
            </a:r>
          </a:p>
          <a:p>
            <a:r>
              <a:rPr lang="en-US" dirty="0"/>
              <a:t>s</a:t>
            </a:r>
            <a:r>
              <a:rPr lang="en-US" dirty="0" smtClean="0"/>
              <a:t>ignal (for the ADC “trigger” input) and</a:t>
            </a:r>
          </a:p>
          <a:p>
            <a:r>
              <a:rPr lang="en-US" dirty="0"/>
              <a:t>s</a:t>
            </a:r>
            <a:r>
              <a:rPr lang="en-US" dirty="0" smtClean="0"/>
              <a:t>ynchronized to it RC shaped square </a:t>
            </a:r>
          </a:p>
          <a:p>
            <a:r>
              <a:rPr lang="en-US" dirty="0"/>
              <a:t>p</a:t>
            </a:r>
            <a:r>
              <a:rPr lang="en-US" dirty="0" smtClean="0"/>
              <a:t>ulse with the following parameters: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Leading/Trailing edge = 100 </a:t>
            </a:r>
            <a:r>
              <a:rPr lang="en-US" dirty="0" err="1"/>
              <a:t>μs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WIDTH (incl. Le. edge) = 320 </a:t>
            </a:r>
            <a:r>
              <a:rPr lang="en-US" dirty="0" err="1" smtClean="0"/>
              <a:t>μs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63416" y="2839425"/>
            <a:ext cx="39821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every pulse: </a:t>
            </a:r>
          </a:p>
          <a:p>
            <a:endParaRPr lang="en-US" dirty="0"/>
          </a:p>
          <a:p>
            <a:r>
              <a:rPr lang="en-US" dirty="0" smtClean="0"/>
              <a:t>1.) </a:t>
            </a:r>
            <a:r>
              <a:rPr lang="en-US" dirty="0"/>
              <a:t>W</a:t>
            </a:r>
            <a:r>
              <a:rPr lang="en-US" dirty="0" smtClean="0"/>
              <a:t>e fit middle part (3 bins) of the Leading edge by a straight line and calculate the y=0 intercept  </a:t>
            </a:r>
          </a:p>
          <a:p>
            <a:endParaRPr lang="en-US" dirty="0"/>
          </a:p>
          <a:p>
            <a:r>
              <a:rPr lang="en-US" dirty="0" smtClean="0"/>
              <a:t>2.) We calculate ΔT = T</a:t>
            </a:r>
            <a:r>
              <a:rPr lang="en-US" baseline="-25000" dirty="0" smtClean="0"/>
              <a:t>1</a:t>
            </a:r>
            <a:r>
              <a:rPr lang="en-US" dirty="0" smtClean="0"/>
              <a:t> – T</a:t>
            </a:r>
            <a:r>
              <a:rPr lang="en-US" baseline="-25000" dirty="0" smtClean="0"/>
              <a:t>0</a:t>
            </a:r>
            <a:r>
              <a:rPr lang="en-US" dirty="0" smtClean="0"/>
              <a:t> for every pulse</a:t>
            </a:r>
          </a:p>
          <a:p>
            <a:endParaRPr lang="en-US" dirty="0"/>
          </a:p>
          <a:p>
            <a:r>
              <a:rPr lang="en-US" dirty="0" smtClean="0"/>
              <a:t>We looked first at 1000 pulses and then at total of 6000 pulses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9334" y="6145254"/>
            <a:ext cx="7636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§ Units on X (time) axis throughout the talk are in 1/64kHz ≈ 15.6 </a:t>
            </a:r>
            <a:r>
              <a:rPr lang="en-US" sz="2000" b="1" u="sng" dirty="0" err="1" smtClean="0">
                <a:solidFill>
                  <a:srgbClr val="FF0000"/>
                </a:solidFill>
              </a:rPr>
              <a:t>μsec</a:t>
            </a:r>
            <a:r>
              <a:rPr lang="en-US" sz="2000" b="1" u="sng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79519" y="3243851"/>
            <a:ext cx="1676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Intercept at y=0 </a:t>
            </a:r>
          </a:p>
          <a:p>
            <a:r>
              <a:rPr lang="en-US" dirty="0" smtClean="0"/>
              <a:t>defined as 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041061" y="2591233"/>
            <a:ext cx="676915" cy="627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42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4" y="846756"/>
            <a:ext cx="5988940" cy="4146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34180" y="42991"/>
            <a:ext cx="64928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Individual ΔT vs. pulse number (SYNC)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08303" y="872820"/>
            <a:ext cx="2934743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can be seen in sync case ΔT distribution “drifts” systematically in one direction. After roughly a cycle of 500 triggers it “resets” back and does the same thing all over again. </a:t>
            </a:r>
          </a:p>
          <a:p>
            <a:endParaRPr lang="en-US" dirty="0"/>
          </a:p>
          <a:p>
            <a:r>
              <a:rPr lang="en-US" dirty="0" smtClean="0"/>
              <a:t>Our initial guess was that the “drift per pulse” was only 1 time tick, i.e. 1/32MHz.</a:t>
            </a:r>
          </a:p>
          <a:p>
            <a:endParaRPr lang="en-US" dirty="0"/>
          </a:p>
          <a:p>
            <a:r>
              <a:rPr lang="en-US" dirty="0" smtClean="0"/>
              <a:t>However upon further inspection we noticed that it is not quite true. The shift can be up to 2-3 ticks in both directions (up or down) as demonstrated on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59151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61" y="1031274"/>
            <a:ext cx="5554586" cy="38131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23250" y="28392"/>
            <a:ext cx="59073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Looking at more data: 6000 pulses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966043" y="1278437"/>
            <a:ext cx="29347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Last night we actually looked at more data and noticed that fluctuation of “the drift” from pulse </a:t>
            </a:r>
            <a:r>
              <a:rPr lang="en-US" smtClean="0"/>
              <a:t>to pulse gets larger.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02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9161"/>
            <a:ext cx="6155820" cy="43404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55820" y="1278437"/>
            <a:ext cx="29347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distribution of the ΔT difference between two consecutive pulses show the overall “drift” distribution from pulse to pulse.</a:t>
            </a:r>
          </a:p>
          <a:p>
            <a:endParaRPr lang="en-US" dirty="0"/>
          </a:p>
          <a:p>
            <a:r>
              <a:rPr lang="en-US" dirty="0" smtClean="0"/>
              <a:t>An negative side (down tick direction) it peaks at roughly -1.0 * 1/32MHz.</a:t>
            </a:r>
          </a:p>
          <a:p>
            <a:endParaRPr lang="en-US" dirty="0"/>
          </a:p>
          <a:p>
            <a:r>
              <a:rPr lang="en-US" dirty="0" smtClean="0"/>
              <a:t>At positive side (up tick direction) it peaks at roughly about + 2.0 * 1/32 MHz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23250" y="28392"/>
            <a:ext cx="73510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ΔT between two consecutive pulses (SYNC)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1893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7333" y="2350480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Results with the fresh FPGA upgrades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4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482600"/>
            <a:ext cx="8458200" cy="588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636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469900"/>
            <a:ext cx="8547100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41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364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Synchronization tests with new ACQ1002 modules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Tennessee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tests with new ACQ1002 modules</dc:title>
  <dc:creator>Irakli Garishvili</dc:creator>
  <cp:lastModifiedBy>Irakli Garishvili</cp:lastModifiedBy>
  <cp:revision>18</cp:revision>
  <dcterms:created xsi:type="dcterms:W3CDTF">2014-06-11T16:38:17Z</dcterms:created>
  <dcterms:modified xsi:type="dcterms:W3CDTF">2014-06-18T18:54:58Z</dcterms:modified>
</cp:coreProperties>
</file>