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0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6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4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8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0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9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6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6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8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8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8CA8F-7A42-6144-9F73-709368467BAA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Synchronization tests with new ACQ1002 modules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Kabir</a:t>
            </a:r>
            <a:r>
              <a:rPr lang="en-US" dirty="0" smtClean="0"/>
              <a:t>, Irakli, Vince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30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2426" y="-803"/>
            <a:ext cx="22659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0358" y="763499"/>
            <a:ext cx="856499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Trying to measure synchronization between Master </a:t>
            </a:r>
            <a:r>
              <a:rPr lang="en-US" sz="2000" dirty="0"/>
              <a:t>C</a:t>
            </a:r>
            <a:r>
              <a:rPr lang="en-US" sz="2000" dirty="0" smtClean="0"/>
              <a:t>lock at 32 MHz and the </a:t>
            </a:r>
          </a:p>
          <a:p>
            <a:r>
              <a:rPr lang="en-US" sz="2000" dirty="0" smtClean="0"/>
              <a:t>ACQ435 module</a:t>
            </a:r>
            <a:r>
              <a:rPr lang="en-US" sz="2000" dirty="0"/>
              <a:t> </a:t>
            </a:r>
            <a:r>
              <a:rPr lang="en-US" sz="2000" dirty="0" smtClean="0"/>
              <a:t>clock w/ sampling rate 64kHz</a:t>
            </a:r>
          </a:p>
          <a:p>
            <a:endParaRPr lang="en-US" sz="2000" dirty="0" smtClean="0"/>
          </a:p>
          <a:p>
            <a:r>
              <a:rPr lang="en-US" sz="2000" dirty="0" smtClean="0"/>
              <a:t>Testing or trying to confirm that in “synchronized mode” jitter between 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and </a:t>
            </a:r>
          </a:p>
          <a:p>
            <a:r>
              <a:rPr lang="en-US" sz="2000" dirty="0" smtClean="0"/>
              <a:t>First sampled point is from 0 - 32 MHz</a:t>
            </a:r>
          </a:p>
          <a:p>
            <a:endParaRPr lang="en-US" sz="2000" dirty="0"/>
          </a:p>
          <a:p>
            <a:r>
              <a:rPr lang="en-US" sz="2000" dirty="0" smtClean="0"/>
              <a:t>In “Non-sync mode” jitter is expected to be from 0 – 64 kHz   </a:t>
            </a:r>
          </a:p>
          <a:p>
            <a:endParaRPr lang="en-US" sz="2000" dirty="0"/>
          </a:p>
          <a:p>
            <a:r>
              <a:rPr lang="en-US" sz="2000" dirty="0" smtClean="0"/>
              <a:t>Using </a:t>
            </a:r>
            <a:r>
              <a:rPr lang="en-US" sz="2000" dirty="0" err="1" smtClean="0"/>
              <a:t>hp</a:t>
            </a:r>
            <a:r>
              <a:rPr lang="en-US" sz="2000" dirty="0" smtClean="0"/>
              <a:t> 8161A Pulse Generator borrowed from </a:t>
            </a:r>
            <a:r>
              <a:rPr lang="en-US" sz="2000" dirty="0" err="1" smtClean="0"/>
              <a:t>nEDM</a:t>
            </a:r>
            <a:r>
              <a:rPr lang="en-US" sz="2000" dirty="0" smtClean="0"/>
              <a:t> (Vince) we have 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riggering at 60Hz and “modified square pulse” synchronized with the generated </a:t>
            </a:r>
          </a:p>
          <a:p>
            <a:r>
              <a:rPr lang="en-US" sz="2000" dirty="0" smtClean="0"/>
              <a:t>trigger  </a:t>
            </a:r>
            <a:endParaRPr lang="en-US" sz="2000" dirty="0"/>
          </a:p>
        </p:txBody>
      </p:sp>
      <p:sp>
        <p:nvSpPr>
          <p:cNvPr id="8" name="Trapezoid 7"/>
          <p:cNvSpPr/>
          <p:nvPr/>
        </p:nvSpPr>
        <p:spPr>
          <a:xfrm>
            <a:off x="3401399" y="4241374"/>
            <a:ext cx="2046992" cy="1452336"/>
          </a:xfrm>
          <a:prstGeom prst="trapezoid">
            <a:avLst/>
          </a:prstGeom>
          <a:noFill/>
          <a:ln w="412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007282" y="5665338"/>
            <a:ext cx="6233467" cy="42972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896073" y="5708310"/>
            <a:ext cx="14598" cy="554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84677" y="5893749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17678" y="6199946"/>
            <a:ext cx="1177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0 </a:t>
            </a:r>
            <a:r>
              <a:rPr lang="en-US" sz="2000" dirty="0" smtClean="0"/>
              <a:t>trigger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182426" y="6263081"/>
            <a:ext cx="253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r>
              <a:rPr lang="en-US" dirty="0" smtClean="0"/>
              <a:t> - Slope intercept</a:t>
            </a:r>
            <a:endParaRPr lang="en-US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3386801" y="5708310"/>
            <a:ext cx="14598" cy="554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8537" y="4129607"/>
            <a:ext cx="3095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Leading/Trailing edge = 100 </a:t>
            </a:r>
            <a:r>
              <a:rPr lang="en-US" dirty="0" err="1" smtClean="0"/>
              <a:t>μs</a:t>
            </a:r>
            <a:endParaRPr lang="en-US" dirty="0" smtClean="0"/>
          </a:p>
          <a:p>
            <a:r>
              <a:rPr lang="en-US" dirty="0" smtClean="0"/>
              <a:t>WIDTH (incl. Le. edge) = 320 </a:t>
            </a:r>
            <a:r>
              <a:rPr lang="en-US" dirty="0" err="1" smtClean="0"/>
              <a:t>μs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723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417" y="13796"/>
            <a:ext cx="600977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test signal from ADC and algorithm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06" y="759160"/>
            <a:ext cx="4773722" cy="345554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1138666" y="3854203"/>
            <a:ext cx="700718" cy="627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9334" y="4652811"/>
            <a:ext cx="2297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Header – serving as T0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13775" y="1105193"/>
            <a:ext cx="3515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Because RC delay from generator </a:t>
            </a:r>
          </a:p>
          <a:p>
            <a:r>
              <a:rPr lang="en-US" dirty="0" smtClean="0"/>
              <a:t>Leading edge starts ~ 40 </a:t>
            </a:r>
            <a:r>
              <a:rPr lang="en-US" dirty="0" err="1" smtClean="0"/>
              <a:t>μs</a:t>
            </a:r>
            <a:r>
              <a:rPr lang="en-US" dirty="0" smtClean="0"/>
              <a:t> from T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86428" y="2182470"/>
            <a:ext cx="41189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Fitting middle (3 bins) of the Leading edge</a:t>
            </a:r>
          </a:p>
          <a:p>
            <a:r>
              <a:rPr lang="en-US" dirty="0"/>
              <a:t>b</a:t>
            </a:r>
            <a:r>
              <a:rPr lang="en-US" dirty="0" smtClean="0"/>
              <a:t>y pol1 </a:t>
            </a:r>
            <a:r>
              <a:rPr lang="en-US" dirty="0" smtClean="0"/>
              <a:t>a</a:t>
            </a:r>
            <a:r>
              <a:rPr lang="en-US" dirty="0" smtClean="0"/>
              <a:t>nd </a:t>
            </a:r>
            <a:r>
              <a:rPr lang="en-US" dirty="0" smtClean="0"/>
              <a:t>c</a:t>
            </a:r>
            <a:r>
              <a:rPr lang="en-US" dirty="0" smtClean="0"/>
              <a:t>alculating the y=0 intercept  </a:t>
            </a:r>
          </a:p>
          <a:p>
            <a:endParaRPr lang="en-US" dirty="0"/>
          </a:p>
          <a:p>
            <a:r>
              <a:rPr lang="en-US" dirty="0" smtClean="0"/>
              <a:t>Calculating ΔT = T1 – T0 for every pulse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52503" y="3683125"/>
            <a:ext cx="4276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Comparing ΔT distributions between “sync”</a:t>
            </a:r>
          </a:p>
          <a:p>
            <a:r>
              <a:rPr lang="en-US" dirty="0"/>
              <a:t>a</a:t>
            </a:r>
            <a:r>
              <a:rPr lang="en-US" dirty="0" smtClean="0"/>
              <a:t>nd “non-sync” modes</a:t>
            </a:r>
          </a:p>
        </p:txBody>
      </p:sp>
    </p:spTree>
    <p:extLst>
      <p:ext uri="{BB962C8B-B14F-4D97-AF65-F5344CB8AC3E}">
        <p14:creationId xmlns:p14="http://schemas.microsoft.com/office/powerpoint/2010/main" val="235542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06" y="3503818"/>
            <a:ext cx="4381448" cy="31946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506" y="257795"/>
            <a:ext cx="4265150" cy="30934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8734" y="13798"/>
            <a:ext cx="26458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ΔT distribution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0094" y="12704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NON-SYNC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63055" y="33658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94312" y="887406"/>
            <a:ext cx="29347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X-axis in units of 1/64kHz</a:t>
            </a:r>
          </a:p>
          <a:p>
            <a:endParaRPr lang="en-US" dirty="0"/>
          </a:p>
          <a:p>
            <a:r>
              <a:rPr lang="en-US" dirty="0" smtClean="0"/>
              <a:t>Expected spread:</a:t>
            </a:r>
            <a:endParaRPr lang="en-US" dirty="0"/>
          </a:p>
          <a:p>
            <a:r>
              <a:rPr lang="en-US" dirty="0" smtClean="0"/>
              <a:t> ~ 1/64kHz for NON-sync</a:t>
            </a:r>
          </a:p>
          <a:p>
            <a:r>
              <a:rPr lang="en-US" dirty="0" smtClean="0"/>
              <a:t> ~ 1/32MHz for SYNC, i.e. much smaller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both appear to be of the same size ~ 64kHz</a:t>
            </a:r>
          </a:p>
          <a:p>
            <a:endParaRPr lang="en-US" dirty="0"/>
          </a:p>
          <a:p>
            <a:r>
              <a:rPr lang="en-US" dirty="0" smtClean="0"/>
              <a:t>No synchronization ?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71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9" y="13416"/>
            <a:ext cx="4645879" cy="33360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07" y="3497348"/>
            <a:ext cx="4558292" cy="33606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8734" y="13798"/>
            <a:ext cx="29063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All pulses w/ fits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919621" y="887406"/>
            <a:ext cx="3985331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Non-sync mode samples appears to be randomly distributed after T</a:t>
            </a:r>
            <a:r>
              <a:rPr lang="en-US" baseline="-25000" dirty="0" smtClean="0"/>
              <a:t>0</a:t>
            </a:r>
            <a:r>
              <a:rPr lang="en-US" dirty="0" smtClean="0"/>
              <a:t> with width ~ 1/64 kHz… as expected 	</a:t>
            </a:r>
          </a:p>
          <a:p>
            <a:endParaRPr lang="en-US" dirty="0"/>
          </a:p>
          <a:p>
            <a:r>
              <a:rPr lang="en-US" dirty="0" smtClean="0"/>
              <a:t>In Sync mode it is systematically shifting and then “resetting” back and shifting again…resulting in the similar width</a:t>
            </a:r>
          </a:p>
          <a:p>
            <a:endParaRPr lang="en-US" dirty="0"/>
          </a:p>
          <a:p>
            <a:r>
              <a:rPr lang="en-US" dirty="0" smtClean="0"/>
              <a:t>But if truly synchronized shouldn’t we see also random distribution of samples with respect to T</a:t>
            </a:r>
            <a:r>
              <a:rPr lang="en-US" baseline="-25000" dirty="0" smtClean="0"/>
              <a:t>0</a:t>
            </a:r>
            <a:r>
              <a:rPr lang="en-US" dirty="0" smtClean="0"/>
              <a:t> with width of 32 MHz ?  </a:t>
            </a:r>
          </a:p>
          <a:p>
            <a:endParaRPr lang="en-US" dirty="0"/>
          </a:p>
          <a:p>
            <a:r>
              <a:rPr lang="en-US" dirty="0" smtClean="0"/>
              <a:t>Last night Vince pointed out that “drifting cycle” is suspiciously close to 500 counts.  (500 x 64kHz = 32 MHz)</a:t>
            </a:r>
          </a:p>
          <a:p>
            <a:endParaRPr lang="en-US" dirty="0"/>
          </a:p>
          <a:p>
            <a:r>
              <a:rPr lang="en-US" dirty="0" smtClean="0"/>
              <a:t>Could it be that every T</a:t>
            </a:r>
            <a:r>
              <a:rPr lang="en-US" baseline="-25000" dirty="0" smtClean="0"/>
              <a:t>0</a:t>
            </a:r>
            <a:r>
              <a:rPr lang="en-US" dirty="0" smtClean="0"/>
              <a:t> trigger samples are drifting away from it by single Master clock tick (1/32MHz) and then resetting????  </a:t>
            </a:r>
          </a:p>
        </p:txBody>
      </p:sp>
    </p:spTree>
    <p:extLst>
      <p:ext uri="{BB962C8B-B14F-4D97-AF65-F5344CB8AC3E}">
        <p14:creationId xmlns:p14="http://schemas.microsoft.com/office/powerpoint/2010/main" val="1849755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66" y="248188"/>
            <a:ext cx="3765398" cy="28614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65" y="3603828"/>
            <a:ext cx="3873028" cy="3005159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131385" y="1722712"/>
            <a:ext cx="481743" cy="16643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31385" y="3941799"/>
            <a:ext cx="335760" cy="12263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4918" y="11245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NON-SYNC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7879" y="346799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72170" y="13798"/>
            <a:ext cx="32269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Just another note:</a:t>
            </a:r>
          </a:p>
          <a:p>
            <a:r>
              <a:rPr lang="en-US" sz="3200" dirty="0" smtClean="0"/>
              <a:t>First few pulses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744442" y="1923953"/>
            <a:ext cx="398533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“START” data sampling starts before First T</a:t>
            </a:r>
            <a:r>
              <a:rPr lang="en-US" baseline="-25000" dirty="0" smtClean="0"/>
              <a:t>0</a:t>
            </a:r>
            <a:r>
              <a:rPr lang="en-US" dirty="0" smtClean="0"/>
              <a:t> trigger.</a:t>
            </a:r>
          </a:p>
          <a:p>
            <a:endParaRPr lang="en-US" dirty="0"/>
          </a:p>
          <a:p>
            <a:r>
              <a:rPr lang="en-US" dirty="0" smtClean="0"/>
              <a:t>This is sometimes the case even for “SYNC mode” as shown (lower plot)</a:t>
            </a:r>
          </a:p>
          <a:p>
            <a:endParaRPr lang="en-US" dirty="0"/>
          </a:p>
          <a:p>
            <a:r>
              <a:rPr lang="en-US" dirty="0" err="1" smtClean="0"/>
              <a:t>Kabir</a:t>
            </a:r>
            <a:r>
              <a:rPr lang="en-US" dirty="0" smtClean="0"/>
              <a:t> noticed that sometimes data sampling does start with the first T</a:t>
            </a:r>
            <a:r>
              <a:rPr lang="en-US" baseline="-25000" dirty="0" smtClean="0"/>
              <a:t>0</a:t>
            </a:r>
            <a:r>
              <a:rPr lang="en-US" dirty="0" smtClean="0"/>
              <a:t> trigger for SYNC mode … but </a:t>
            </a:r>
            <a:r>
              <a:rPr lang="en-US" smtClean="0"/>
              <a:t>only sometimes!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27908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333</Words>
  <Application>Microsoft Macintosh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Synchronization tests with new ACQ1002 modules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Synchronization tests with new ACQ1002 modules</dc:title>
  <dc:creator>Irakli Garishvili</dc:creator>
  <cp:lastModifiedBy>Irakli Garishvili</cp:lastModifiedBy>
  <cp:revision>11</cp:revision>
  <dcterms:created xsi:type="dcterms:W3CDTF">2014-06-11T16:38:17Z</dcterms:created>
  <dcterms:modified xsi:type="dcterms:W3CDTF">2014-06-11T18:35:41Z</dcterms:modified>
</cp:coreProperties>
</file>