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8D9F-4C0E-48BA-8ABA-C23995AAFE34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5163-94FD-43A0-A2FD-6899786C9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409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8D9F-4C0E-48BA-8ABA-C23995AAFE34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5163-94FD-43A0-A2FD-6899786C9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69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8D9F-4C0E-48BA-8ABA-C23995AAFE34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5163-94FD-43A0-A2FD-6899786C9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52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8D9F-4C0E-48BA-8ABA-C23995AAFE34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5163-94FD-43A0-A2FD-6899786C9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89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8D9F-4C0E-48BA-8ABA-C23995AAFE34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5163-94FD-43A0-A2FD-6899786C9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10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8D9F-4C0E-48BA-8ABA-C23995AAFE34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5163-94FD-43A0-A2FD-6899786C9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440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8D9F-4C0E-48BA-8ABA-C23995AAFE34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5163-94FD-43A0-A2FD-6899786C9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726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8D9F-4C0E-48BA-8ABA-C23995AAFE34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5163-94FD-43A0-A2FD-6899786C9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330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8D9F-4C0E-48BA-8ABA-C23995AAFE34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5163-94FD-43A0-A2FD-6899786C9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98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8D9F-4C0E-48BA-8ABA-C23995AAFE34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5163-94FD-43A0-A2FD-6899786C9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405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8D9F-4C0E-48BA-8ABA-C23995AAFE34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5163-94FD-43A0-A2FD-6899786C9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43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08D9F-4C0E-48BA-8ABA-C23995AAFE34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B5163-94FD-43A0-A2FD-6899786C9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5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Input Signal For the Spin Flipper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50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676400"/>
            <a:ext cx="76200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ArbExpress</a:t>
            </a:r>
            <a:r>
              <a:rPr lang="en-US" sz="2800" dirty="0" smtClean="0"/>
              <a:t>  Waveform Editing Tool from Tektronix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Design Waveforms or upload to Tektronix  AWG 3022 thru USB port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Waveforms can be designed with up to 2</a:t>
            </a:r>
            <a:r>
              <a:rPr lang="en-US" sz="2800" baseline="30000" dirty="0" smtClean="0"/>
              <a:t>16</a:t>
            </a:r>
            <a:r>
              <a:rPr lang="en-US" sz="2800" dirty="0" smtClean="0"/>
              <a:t> points (65536 points)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40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709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User defined waveform in Tektronix 3022</a:t>
            </a:r>
            <a:endParaRPr lang="en-US" dirty="0"/>
          </a:p>
        </p:txBody>
      </p:sp>
      <p:pic>
        <p:nvPicPr>
          <p:cNvPr id="3" name="Picture 2" descr="C:\Users\Chris\Pictures\yyy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990600"/>
            <a:ext cx="48768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3810000"/>
            <a:ext cx="8001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 smtClean="0"/>
              <a:t>T = 33.3333 </a:t>
            </a:r>
            <a:r>
              <a:rPr lang="en-US" sz="2000" b="1" i="1" dirty="0" err="1" smtClean="0"/>
              <a:t>ms</a:t>
            </a:r>
            <a:endParaRPr lang="en-US" sz="2000" b="1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 smtClean="0"/>
              <a:t>1/t envelope contains 444 sinusoidal oscillations.  Each 2\pi oscillation built out of approximately 150 points.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 smtClean="0"/>
              <a:t>Height of envelope at end points is easily adjustable with </a:t>
            </a:r>
            <a:r>
              <a:rPr lang="en-US" sz="2000" b="1" i="1" dirty="0" err="1" smtClean="0"/>
              <a:t>ArbExpress</a:t>
            </a:r>
            <a:r>
              <a:rPr lang="en-US" sz="2000" b="1" i="1" dirty="0" smtClean="0"/>
              <a:t> software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 smtClean="0"/>
              <a:t>Can be triggered with SNS logic signal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110140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Picture of uploaded waveform on Scope</a:t>
            </a:r>
            <a:endParaRPr lang="en-US" dirty="0"/>
          </a:p>
        </p:txBody>
      </p:sp>
      <p:pic>
        <p:nvPicPr>
          <p:cNvPr id="3074" name="Picture 2" descr="C:\Users\Chris\Pictures\yy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86000"/>
            <a:ext cx="5943600" cy="33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425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89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Input Signal For the Spin Flipper</vt:lpstr>
      <vt:lpstr>Summary</vt:lpstr>
      <vt:lpstr>User defined waveform in Tektronix 3022</vt:lpstr>
      <vt:lpstr>Picture of uploaded waveform on Scope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Input Signal For the Spin Flipper</dc:title>
  <dc:creator>Chris</dc:creator>
  <cp:lastModifiedBy>Chris</cp:lastModifiedBy>
  <cp:revision>3</cp:revision>
  <dcterms:created xsi:type="dcterms:W3CDTF">2014-12-03T18:09:42Z</dcterms:created>
  <dcterms:modified xsi:type="dcterms:W3CDTF">2014-12-03T18:33:12Z</dcterms:modified>
</cp:coreProperties>
</file>