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68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E855AD-BF96-447F-A18A-2132AEAF32B3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F46D18C-78C6-4F49-B380-E0B1BA958B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Laser Mount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Newport Precision Parts</a:t>
            </a:r>
            <a:endParaRPr lang="en-US" dirty="0"/>
          </a:p>
        </p:txBody>
      </p:sp>
      <p:pic>
        <p:nvPicPr>
          <p:cNvPr id="1026" name="Picture 2" descr="C:\Users\Chris\Pictures\1255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8093" y="856108"/>
            <a:ext cx="5217415" cy="62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1939633"/>
            <a:ext cx="2171700" cy="1323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93963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need pegs on top of angle bracket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for Optical </a:t>
            </a:r>
            <a:r>
              <a:rPr lang="en-US" dirty="0"/>
              <a:t>M</a:t>
            </a:r>
            <a:r>
              <a:rPr lang="en-US" dirty="0" smtClean="0"/>
              <a:t>ounts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Linear Stage (460PD-X) ………………………….$195.94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Linear Stage (460PD-X)………….………………..$195.94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90 Degree Angle Bracket(960P-BK)……………..$99.94</a:t>
            </a:r>
          </a:p>
          <a:p>
            <a:endParaRPr lang="en-US" sz="2400" b="1" i="1" dirty="0"/>
          </a:p>
          <a:p>
            <a:r>
              <a:rPr lang="en-US" sz="2400" b="1" i="1" dirty="0" smtClean="0"/>
              <a:t>Two-Axis Tilt Platform (Model 39)………………$189.94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Pegs (PEG-10) …… ………………………………   $79.94</a:t>
            </a:r>
            <a:endParaRPr lang="en-US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49982" y="5943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Total:  …………$761.70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8375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Newport Parts on e-bay</a:t>
            </a:r>
            <a:endParaRPr lang="en-US" dirty="0"/>
          </a:p>
        </p:txBody>
      </p:sp>
      <p:pic>
        <p:nvPicPr>
          <p:cNvPr id="4098" name="Picture 2" descr="C:\Users\Chris\Pictures\$_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5000" y="1600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E-bay lists starting bid for entire part with micrometers and extra z-dimension for $350.00.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48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Mount/Laser</a:t>
            </a:r>
            <a:endParaRPr lang="en-US" dirty="0"/>
          </a:p>
        </p:txBody>
      </p:sp>
      <p:pic>
        <p:nvPicPr>
          <p:cNvPr id="1026" name="Picture 2" descr="C:\Users\Chris\Documents\Inventor\Alignment2\Newassembly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20000" cy="38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791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showing Laser and two faces of the beam stop alcove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from Above</a:t>
            </a:r>
            <a:endParaRPr lang="en-US" dirty="0"/>
          </a:p>
        </p:txBody>
      </p:sp>
      <p:pic>
        <p:nvPicPr>
          <p:cNvPr id="2050" name="Picture 2" descr="C:\Users\Chris\Documents\Inventor\Alignment2\Lpi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48600" cy="39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shoots beam in both directions unless one end is covered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Picture</a:t>
            </a:r>
            <a:endParaRPr lang="en-US" dirty="0"/>
          </a:p>
        </p:txBody>
      </p:sp>
      <p:pic>
        <p:nvPicPr>
          <p:cNvPr id="3074" name="Picture 2" descr="C:\Users\Chris\Documents\Inventor\Alignment2\Lpi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01000" cy="40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791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can slide within its holder to different positions</a:t>
            </a:r>
          </a:p>
          <a:p>
            <a:r>
              <a:rPr lang="en-US" dirty="0" smtClean="0"/>
              <a:t>Top of laser sits ~12.5 inches above base of alcove.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Mount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99966"/>
            <a:ext cx="6019800" cy="489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699966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Pictures showing part of laser mount that needs to </a:t>
            </a:r>
            <a:r>
              <a:rPr lang="en-US" dirty="0" smtClean="0"/>
              <a:t>be built in a machine shop.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Base measures 6” x 6”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views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6477000" cy="437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383268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allows for 2 inches of transverse motion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Vertical Threaded rods are 6 inches long (probably should be 8 inches long)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Rods are ½ inch thick.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Pics of </a:t>
            </a:r>
            <a:r>
              <a:rPr lang="en-US" dirty="0"/>
              <a:t>L</a:t>
            </a:r>
            <a:r>
              <a:rPr lang="en-US" dirty="0" smtClean="0"/>
              <a:t>inear/Tilt stages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938837" cy="497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2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Parts from Newport</a:t>
            </a:r>
            <a:endParaRPr lang="en-US" dirty="0"/>
          </a:p>
        </p:txBody>
      </p:sp>
      <p:pic>
        <p:nvPicPr>
          <p:cNvPr id="3074" name="Picture 2" descr="C:\Users\Chris\Pictures\Tilt plat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Newport Model 39 Two-axis tilt platform</a:t>
            </a:r>
          </a:p>
          <a:p>
            <a:endParaRPr lang="en-US" sz="2400" b="1" i="1" dirty="0"/>
          </a:p>
          <a:p>
            <a:r>
              <a:rPr lang="en-US" sz="2400" b="1" i="1" dirty="0" smtClean="0"/>
              <a:t>-3.5 to 14 degrees on long axis</a:t>
            </a:r>
          </a:p>
          <a:p>
            <a:r>
              <a:rPr lang="en-US" sz="2400" b="1" i="1" dirty="0" smtClean="0"/>
              <a:t>-5 to 16 degrees on short axis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9870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Parts from Newport</a:t>
            </a:r>
            <a:endParaRPr lang="en-US" dirty="0"/>
          </a:p>
        </p:txBody>
      </p:sp>
      <p:pic>
        <p:nvPicPr>
          <p:cNvPr id="1026" name="Picture 2" descr="C:\Users\Chris\Pictures\1255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69794"/>
            <a:ext cx="4114800" cy="31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\Pictures\7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hris\Pictures\8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08" y="4419600"/>
            <a:ext cx="2589583" cy="19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5181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axis linear stage</a:t>
            </a:r>
          </a:p>
          <a:p>
            <a:r>
              <a:rPr lang="en-US" dirty="0" smtClean="0"/>
              <a:t>(Need 2 of these)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77000" y="4419600"/>
            <a:ext cx="228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465876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 degree angle bracket</a:t>
            </a:r>
          </a:p>
          <a:p>
            <a:r>
              <a:rPr lang="en-US" dirty="0"/>
              <a:t>(</a:t>
            </a:r>
            <a:r>
              <a:rPr lang="en-US" dirty="0" smtClean="0"/>
              <a:t>Need 1 of these)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90600" y="3896764"/>
            <a:ext cx="228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599245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Pegs</a:t>
            </a:r>
          </a:p>
          <a:p>
            <a:r>
              <a:rPr lang="en-US" dirty="0" smtClean="0"/>
              <a:t>(Need 4 of these)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20900" y="5771693"/>
            <a:ext cx="7747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6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</TotalTime>
  <Words>245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Laser Mount</vt:lpstr>
      <vt:lpstr>Pictures of Mount/Laser</vt:lpstr>
      <vt:lpstr>View from Above</vt:lpstr>
      <vt:lpstr>Another Picture</vt:lpstr>
      <vt:lpstr>Laser Mount</vt:lpstr>
      <vt:lpstr>More views</vt:lpstr>
      <vt:lpstr>Pics of Linear/Tilt stages</vt:lpstr>
      <vt:lpstr>Precision Parts from Newport</vt:lpstr>
      <vt:lpstr>Precision Parts from Newport</vt:lpstr>
      <vt:lpstr>Joining Newport Precision Parts</vt:lpstr>
      <vt:lpstr>Prices for Optical Mounts</vt:lpstr>
      <vt:lpstr>Newport Parts on e-bay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13</cp:revision>
  <dcterms:created xsi:type="dcterms:W3CDTF">2014-04-28T14:13:13Z</dcterms:created>
  <dcterms:modified xsi:type="dcterms:W3CDTF">2014-04-28T21:11:30Z</dcterms:modified>
</cp:coreProperties>
</file>