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1" r:id="rId4"/>
    <p:sldId id="259" r:id="rId5"/>
    <p:sldId id="257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01D5969-1559-4D51-889C-53A0B2B20043}" type="datetimeFigureOut">
              <a:rPr lang="en-US" smtClean="0"/>
              <a:t>5/6/2014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B-Field Alignment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81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V-Block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14478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V-Block needs to be ~42 inches long</a:t>
            </a: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7" y="1909465"/>
            <a:ext cx="6905625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4880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Kanya</a:t>
            </a:r>
            <a:r>
              <a:rPr lang="en-US" dirty="0" smtClean="0"/>
              <a:t> beams for Alignment</a:t>
            </a:r>
            <a:endParaRPr lang="en-US" dirty="0"/>
          </a:p>
        </p:txBody>
      </p:sp>
      <p:pic>
        <p:nvPicPr>
          <p:cNvPr id="3" name="Picture 2" descr="C:\Users\Chris\Documents\Inventor\picc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800"/>
            <a:ext cx="7689715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5410200"/>
            <a:ext cx="838199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/>
              <a:t>Mount aluminum roller guide on long </a:t>
            </a:r>
            <a:r>
              <a:rPr lang="en-US" sz="2000" b="1" i="1" dirty="0" err="1" smtClean="0"/>
              <a:t>Kanya</a:t>
            </a:r>
            <a:r>
              <a:rPr lang="en-US" sz="2000" b="1" i="1" dirty="0" smtClean="0"/>
              <a:t> beam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/>
              <a:t>Can adjust position of large beam with respect to smaller beams</a:t>
            </a:r>
            <a:endParaRPr lang="en-US" sz="2000" b="1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/>
              <a:t>Can adjust positions of smaller beams at each corner</a:t>
            </a: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593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Sled For Track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58982" y="2862563"/>
            <a:ext cx="731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Dimensions:</a:t>
            </a:r>
          </a:p>
          <a:p>
            <a:endParaRPr lang="en-US" sz="2400" dirty="0"/>
          </a:p>
          <a:p>
            <a:r>
              <a:rPr lang="en-US" sz="2400" dirty="0" smtClean="0"/>
              <a:t>10.5 inches long</a:t>
            </a:r>
          </a:p>
          <a:p>
            <a:endParaRPr lang="en-US" sz="2400" dirty="0"/>
          </a:p>
          <a:p>
            <a:r>
              <a:rPr lang="en-US" sz="2400" dirty="0" smtClean="0"/>
              <a:t>3 x 3 inch sides</a:t>
            </a:r>
          </a:p>
          <a:p>
            <a:endParaRPr lang="en-US" sz="2400" dirty="0"/>
          </a:p>
          <a:p>
            <a:r>
              <a:rPr lang="en-US" sz="2400" dirty="0" smtClean="0"/>
              <a:t>Need 8.5 inches fo</a:t>
            </a:r>
            <a:r>
              <a:rPr lang="en-US" sz="2400" dirty="0" smtClean="0"/>
              <a:t>r  magnetometer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229591"/>
            <a:ext cx="4565374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992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Sled with Mounted Magnetometer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0"/>
            <a:ext cx="6636543" cy="5165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752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Magnetometer Drawing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8547"/>
            <a:ext cx="7077074" cy="49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570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57</TotalTime>
  <Words>68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B-Field Alignment</vt:lpstr>
      <vt:lpstr>V-Block</vt:lpstr>
      <vt:lpstr>Kanya beams for Alignment</vt:lpstr>
      <vt:lpstr>Sled For Track</vt:lpstr>
      <vt:lpstr>Sled with Mounted Magnetometer</vt:lpstr>
      <vt:lpstr>Magnetometer Drawing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B-Field Alignment</dc:title>
  <dc:creator>Chris</dc:creator>
  <cp:lastModifiedBy>Chris</cp:lastModifiedBy>
  <cp:revision>6</cp:revision>
  <dcterms:created xsi:type="dcterms:W3CDTF">2014-05-01T11:38:43Z</dcterms:created>
  <dcterms:modified xsi:type="dcterms:W3CDTF">2014-05-06T21:42:12Z</dcterms:modified>
</cp:coreProperties>
</file>