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78" r:id="rId4"/>
    <p:sldId id="286" r:id="rId5"/>
    <p:sldId id="287" r:id="rId6"/>
    <p:sldId id="285" r:id="rId7"/>
    <p:sldId id="284" r:id="rId8"/>
    <p:sldId id="288" r:id="rId9"/>
    <p:sldId id="289" r:id="rId10"/>
    <p:sldId id="283" r:id="rId11"/>
    <p:sldId id="279" r:id="rId12"/>
    <p:sldId id="280" r:id="rId13"/>
    <p:sldId id="281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17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53A4D-EA3D-5E43-A240-881A35B686EE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EAB04-E45E-1843-9CB7-7CA18C61E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57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CA8F-7A42-6144-9F73-709368467BAA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F5BF-D1B2-324A-BF4A-568139CB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CA8F-7A42-6144-9F73-709368467BAA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F5BF-D1B2-324A-BF4A-568139CB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01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CA8F-7A42-6144-9F73-709368467BAA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F5BF-D1B2-324A-BF4A-568139CB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6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CA8F-7A42-6144-9F73-709368467BAA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F5BF-D1B2-324A-BF4A-568139CB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4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CA8F-7A42-6144-9F73-709368467BAA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F5BF-D1B2-324A-BF4A-568139CB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80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CA8F-7A42-6144-9F73-709368467BAA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F5BF-D1B2-324A-BF4A-568139CB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0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CA8F-7A42-6144-9F73-709368467BAA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F5BF-D1B2-324A-BF4A-568139CB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9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CA8F-7A42-6144-9F73-709368467BAA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F5BF-D1B2-324A-BF4A-568139CB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6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CA8F-7A42-6144-9F73-709368467BAA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F5BF-D1B2-324A-BF4A-568139CB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60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CA8F-7A42-6144-9F73-709368467BAA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F5BF-D1B2-324A-BF4A-568139CB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8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CA8F-7A42-6144-9F73-709368467BAA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F5BF-D1B2-324A-BF4A-568139CB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8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8CA8F-7A42-6144-9F73-709368467BAA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3F5BF-D1B2-324A-BF4A-568139CB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8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5925"/>
            <a:ext cx="7772400" cy="1470025"/>
          </a:xfrm>
        </p:spPr>
        <p:txBody>
          <a:bodyPr/>
          <a:lstStyle/>
          <a:p>
            <a:r>
              <a:rPr lang="en-US" dirty="0" smtClean="0"/>
              <a:t>First tests with Wire Chamber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9900"/>
            <a:ext cx="6400800" cy="1752600"/>
          </a:xfrm>
        </p:spPr>
        <p:txBody>
          <a:bodyPr/>
          <a:lstStyle/>
          <a:p>
            <a:r>
              <a:rPr lang="en-US" dirty="0" smtClean="0"/>
              <a:t>The DAQ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93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8667" y="2769457"/>
            <a:ext cx="1244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Backup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1957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152" y="2980266"/>
            <a:ext cx="4060674" cy="3725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07" y="457200"/>
            <a:ext cx="4012367" cy="37253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91876" y="143357"/>
            <a:ext cx="37160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Preamp3 at Flange#2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012266" y="1337733"/>
            <a:ext cx="3240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Problem at channel 38 (counting</a:t>
            </a:r>
          </a:p>
          <a:p>
            <a:r>
              <a:rPr lang="en-US" dirty="0"/>
              <a:t>f</a:t>
            </a:r>
            <a:r>
              <a:rPr lang="en-US" dirty="0" smtClean="0"/>
              <a:t>rom 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81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91876" y="143357"/>
            <a:ext cx="37160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Preamp3 at Flange#3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49" y="452255"/>
            <a:ext cx="3997025" cy="3747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876" y="2946400"/>
            <a:ext cx="4035160" cy="37591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12266" y="1337733"/>
            <a:ext cx="32404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Problem at channel 38 (counting</a:t>
            </a:r>
          </a:p>
          <a:p>
            <a:r>
              <a:rPr lang="en-US" dirty="0"/>
              <a:t>f</a:t>
            </a:r>
            <a:r>
              <a:rPr lang="en-US" dirty="0" smtClean="0"/>
              <a:t>rom 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51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91876" y="143357"/>
            <a:ext cx="37160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Preamp3 at Flange#4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876" y="3020883"/>
            <a:ext cx="3959627" cy="3701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61" y="389467"/>
            <a:ext cx="3925743" cy="3640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12266" y="1337733"/>
            <a:ext cx="35408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Problem at channel 38 (counting</a:t>
            </a:r>
          </a:p>
          <a:p>
            <a:r>
              <a:rPr lang="en-US" dirty="0"/>
              <a:t>f</a:t>
            </a:r>
            <a:r>
              <a:rPr lang="en-US" dirty="0" smtClean="0"/>
              <a:t>rom 0)</a:t>
            </a:r>
          </a:p>
          <a:p>
            <a:endParaRPr lang="en-US" dirty="0"/>
          </a:p>
          <a:p>
            <a:r>
              <a:rPr lang="en-US" dirty="0" smtClean="0"/>
              <a:t>Same pre-amp in the preamp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340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5604" y="143357"/>
            <a:ext cx="43658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Preamp2(!!!) at Flange#1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485604" y="863600"/>
            <a:ext cx="411186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Accidentally copied data with preamp#2</a:t>
            </a:r>
          </a:p>
          <a:p>
            <a:r>
              <a:rPr lang="en-US" dirty="0" smtClean="0"/>
              <a:t>with cables switched up for testing</a:t>
            </a:r>
          </a:p>
          <a:p>
            <a:endParaRPr lang="en-US" dirty="0"/>
          </a:p>
          <a:p>
            <a:r>
              <a:rPr lang="en-US" dirty="0" smtClean="0"/>
              <a:t>The 2 bad channels should be at 6&amp;7 with </a:t>
            </a:r>
          </a:p>
          <a:p>
            <a:r>
              <a:rPr lang="en-US" dirty="0"/>
              <a:t>p</a:t>
            </a:r>
            <a:r>
              <a:rPr lang="en-US" dirty="0" smtClean="0"/>
              <a:t>roper mapping</a:t>
            </a:r>
          </a:p>
          <a:p>
            <a:endParaRPr lang="en-US" dirty="0"/>
          </a:p>
          <a:p>
            <a:r>
              <a:rPr lang="en-US" dirty="0" smtClean="0"/>
              <a:t>Preamp board #3 shows exactly the same</a:t>
            </a:r>
          </a:p>
          <a:p>
            <a:r>
              <a:rPr lang="en-US" dirty="0"/>
              <a:t>r</a:t>
            </a:r>
            <a:r>
              <a:rPr lang="en-US" dirty="0" smtClean="0"/>
              <a:t>esult…so it is most likely Wire chamber</a:t>
            </a:r>
          </a:p>
          <a:p>
            <a:r>
              <a:rPr lang="en-US" dirty="0" smtClean="0"/>
              <a:t>issue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88" y="728134"/>
            <a:ext cx="3643632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954" y="3448923"/>
            <a:ext cx="3451086" cy="317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8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5077" y="41416"/>
            <a:ext cx="10005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Intro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06070" y="626192"/>
            <a:ext cx="7890933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Ran additional 2 weeks of tests featuring</a:t>
            </a:r>
            <a:r>
              <a:rPr lang="en-US" sz="2400" dirty="0" smtClean="0"/>
              <a:t> </a:t>
            </a:r>
            <a:r>
              <a:rPr lang="en-US" sz="2400" dirty="0" smtClean="0"/>
              <a:t>Wire Chamber, Preamp boards and ADC</a:t>
            </a:r>
          </a:p>
          <a:p>
            <a:endParaRPr lang="en-US" sz="2400" dirty="0" smtClean="0"/>
          </a:p>
          <a:p>
            <a:r>
              <a:rPr lang="en-US" sz="2400" dirty="0" smtClean="0"/>
              <a:t>Checked all preamp boards, all Chamber flanges and (9 out of 10) cables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Identified and classified all issues. Good news is that there are not many issues!: </a:t>
            </a:r>
            <a:endParaRPr lang="en-US" sz="2400" dirty="0"/>
          </a:p>
          <a:p>
            <a:r>
              <a:rPr lang="en-US" sz="2400" dirty="0" smtClean="0"/>
              <a:t>1.) 2 Chamber wires </a:t>
            </a:r>
            <a:r>
              <a:rPr lang="en-US" sz="2400" dirty="0" err="1" smtClean="0"/>
              <a:t>f,g</a:t>
            </a:r>
            <a:r>
              <a:rPr lang="en-US" sz="2400" dirty="0" smtClean="0"/>
              <a:t> 1S (1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) layer </a:t>
            </a:r>
            <a:r>
              <a:rPr lang="en-US" sz="2400" dirty="0" smtClean="0"/>
              <a:t>shorted to each other. </a:t>
            </a:r>
            <a:endParaRPr lang="en-US" sz="2400" dirty="0" smtClean="0"/>
          </a:p>
          <a:p>
            <a:r>
              <a:rPr lang="en-US" sz="2400" dirty="0" smtClean="0"/>
              <a:t>2.) 1 noisy preamp H2_2 at Preamp Board #1 (</a:t>
            </a:r>
            <a:r>
              <a:rPr lang="en-US" sz="2400" dirty="0" err="1" smtClean="0"/>
              <a:t>Seppo</a:t>
            </a:r>
            <a:r>
              <a:rPr lang="en-US" sz="2400" dirty="0" smtClean="0"/>
              <a:t> is going through circuit to find out the problematic piece)</a:t>
            </a:r>
          </a:p>
          <a:p>
            <a:r>
              <a:rPr lang="en-US" sz="2400" dirty="0" smtClean="0"/>
              <a:t>3.) One cable had a noisy channel*</a:t>
            </a:r>
          </a:p>
          <a:p>
            <a:endParaRPr lang="en-US" sz="2400" dirty="0"/>
          </a:p>
          <a:p>
            <a:r>
              <a:rPr lang="en-US" sz="2400" dirty="0" smtClean="0"/>
              <a:t>Tested noise with </a:t>
            </a:r>
            <a:r>
              <a:rPr lang="en-US" sz="2400" dirty="0" err="1" smtClean="0"/>
              <a:t>Chamber+Preamp+ADC</a:t>
            </a:r>
            <a:r>
              <a:rPr lang="en-US" sz="2400" dirty="0" smtClean="0"/>
              <a:t> &amp; </a:t>
            </a:r>
            <a:r>
              <a:rPr lang="en-US" sz="2400" dirty="0" err="1" smtClean="0"/>
              <a:t>Preamp+ADC</a:t>
            </a:r>
            <a:r>
              <a:rPr lang="en-US" sz="2400" dirty="0" smtClean="0"/>
              <a:t> configurations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7981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911" y="1286933"/>
            <a:ext cx="2167467" cy="162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67" y="1117600"/>
            <a:ext cx="4583289" cy="343746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637867" y="4199467"/>
            <a:ext cx="1473200" cy="14393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Callout 4"/>
          <p:cNvSpPr/>
          <p:nvPr/>
        </p:nvSpPr>
        <p:spPr>
          <a:xfrm rot="2135110">
            <a:off x="6383864" y="4250266"/>
            <a:ext cx="575733" cy="491067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Callout 5"/>
          <p:cNvSpPr/>
          <p:nvPr/>
        </p:nvSpPr>
        <p:spPr>
          <a:xfrm rot="4712186">
            <a:off x="6997913" y="3891536"/>
            <a:ext cx="575733" cy="491067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Callout 7"/>
          <p:cNvSpPr/>
          <p:nvPr/>
        </p:nvSpPr>
        <p:spPr>
          <a:xfrm rot="15394515">
            <a:off x="7239437" y="5464135"/>
            <a:ext cx="575733" cy="491067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Callout 8"/>
          <p:cNvSpPr/>
          <p:nvPr/>
        </p:nvSpPr>
        <p:spPr>
          <a:xfrm rot="13010293">
            <a:off x="7834136" y="5080986"/>
            <a:ext cx="575733" cy="491067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57046" y="184432"/>
            <a:ext cx="42057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Full </a:t>
            </a:r>
            <a:r>
              <a:rPr lang="en-US" sz="3200" dirty="0" smtClean="0"/>
              <a:t>setup with chamber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2536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81" y="1456267"/>
            <a:ext cx="3872875" cy="360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416" y="1424770"/>
            <a:ext cx="3870529" cy="36382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59287" y="185114"/>
            <a:ext cx="24965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Preamp1 only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38303" y="5438801"/>
            <a:ext cx="81868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1 noisy (bad) pre-amp for the Board #-1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Problem is not visible if we plot only ADC pair differences distributions (red points)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Stable performance across the board if eliminate low frequency noise (red points)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87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400693"/>
            <a:ext cx="3759201" cy="35220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112" y="1400692"/>
            <a:ext cx="3807081" cy="355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59287" y="185114"/>
            <a:ext cx="24965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Preamp2 only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34145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99" y="1286933"/>
            <a:ext cx="4078633" cy="37930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333" y="1286933"/>
            <a:ext cx="4079571" cy="37930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59287" y="185114"/>
            <a:ext cx="24965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Preamp3 only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5338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67" y="1253065"/>
            <a:ext cx="3965400" cy="37103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779" y="1253065"/>
            <a:ext cx="3945605" cy="36745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59287" y="185114"/>
            <a:ext cx="24965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Preamp4 only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460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621" y="185114"/>
            <a:ext cx="66990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Shorted channels on Chamber Flange 1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26034"/>
            <a:ext cx="3597094" cy="33708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165" y="1726034"/>
            <a:ext cx="3627832" cy="33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06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3210" y="41416"/>
            <a:ext cx="19399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Next steps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06070" y="1337392"/>
            <a:ext cx="78909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Fix preamp at board#1, faulty cable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Calculate false asymmetry using taken data (underway)</a:t>
            </a:r>
          </a:p>
          <a:p>
            <a:endParaRPr lang="en-US" sz="2400" dirty="0"/>
          </a:p>
          <a:p>
            <a:r>
              <a:rPr lang="en-US" sz="2400" dirty="0" smtClean="0"/>
              <a:t>Setting up testing environment inside the cave</a:t>
            </a:r>
          </a:p>
          <a:p>
            <a:endParaRPr lang="en-US" sz="2400" dirty="0"/>
          </a:p>
          <a:p>
            <a:r>
              <a:rPr lang="en-US" sz="2400" smtClean="0"/>
              <a:t>Any suggestions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1492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5768</TotalTime>
  <Words>319</Words>
  <Application>Microsoft Macintosh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First tests with Wire Chamber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Tennessee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Synchronization tests with new ACQ1002 modules</dc:title>
  <dc:creator>Irakli Garishvili</dc:creator>
  <cp:lastModifiedBy>Irakli Garishvili</cp:lastModifiedBy>
  <cp:revision>80</cp:revision>
  <dcterms:created xsi:type="dcterms:W3CDTF">2014-06-11T16:38:17Z</dcterms:created>
  <dcterms:modified xsi:type="dcterms:W3CDTF">2014-10-15T19:04:01Z</dcterms:modified>
</cp:coreProperties>
</file>