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8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3A4D-EA3D-5E43-A240-881A35B686EE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EAB04-E45E-1843-9CB7-7CA18C61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CA8F-7A42-6144-9F73-709368467BA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F5BF-D1B2-324A-BF4A-568139CB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5925"/>
            <a:ext cx="7772400" cy="1470025"/>
          </a:xfrm>
        </p:spPr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tests </a:t>
            </a:r>
            <a:r>
              <a:rPr lang="en-US" dirty="0" smtClean="0"/>
              <a:t>with </a:t>
            </a:r>
            <a:r>
              <a:rPr lang="en-US" dirty="0" smtClean="0"/>
              <a:t>Wire Chamber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dirty="0" smtClean="0"/>
              <a:t>The DAQ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210" y="143016"/>
            <a:ext cx="10005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Intro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2337" y="1242367"/>
            <a:ext cx="78909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tests involving Wire Chamber, Preamp boards and ADC</a:t>
            </a:r>
          </a:p>
          <a:p>
            <a:endParaRPr lang="en-US" sz="2400" dirty="0"/>
          </a:p>
          <a:p>
            <a:r>
              <a:rPr lang="en-US" sz="2400" dirty="0" smtClean="0"/>
              <a:t>Data taken last couple of days (Mark, IG, </a:t>
            </a:r>
            <a:r>
              <a:rPr lang="en-US" sz="2400" dirty="0" err="1" smtClean="0"/>
              <a:t>Seppo</a:t>
            </a:r>
            <a:r>
              <a:rPr lang="en-US" sz="2400" dirty="0" smtClean="0"/>
              <a:t>) at 50kHz, in triggered mode, with FPGA averaging set to 16 </a:t>
            </a:r>
          </a:p>
          <a:p>
            <a:endParaRPr lang="en-US" sz="2400" dirty="0"/>
          </a:p>
          <a:p>
            <a:r>
              <a:rPr lang="en-US" sz="2400" dirty="0" smtClean="0"/>
              <a:t>Attached one preamp board to all 4 flanges one-by-one</a:t>
            </a:r>
          </a:p>
          <a:p>
            <a:endParaRPr lang="en-US" sz="2400" dirty="0"/>
          </a:p>
          <a:p>
            <a:r>
              <a:rPr lang="en-US" sz="2400" dirty="0" smtClean="0"/>
              <a:t>Tested noise (RMS, average ADC) for all wires</a:t>
            </a:r>
          </a:p>
          <a:p>
            <a:endParaRPr lang="en-US" sz="2400" dirty="0"/>
          </a:p>
          <a:p>
            <a:r>
              <a:rPr lang="en-US" sz="2400" dirty="0" smtClean="0"/>
              <a:t>There will be more tests (will discuss this)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79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11" y="1286933"/>
            <a:ext cx="2167467" cy="162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" y="1117600"/>
            <a:ext cx="4583289" cy="34374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37867" y="4199467"/>
            <a:ext cx="1473200" cy="1439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Callout 4"/>
          <p:cNvSpPr/>
          <p:nvPr/>
        </p:nvSpPr>
        <p:spPr>
          <a:xfrm rot="2135110">
            <a:off x="6383864" y="4250266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Callout 5"/>
          <p:cNvSpPr/>
          <p:nvPr/>
        </p:nvSpPr>
        <p:spPr>
          <a:xfrm rot="4712186">
            <a:off x="6997913" y="3891536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 rot="15394515">
            <a:off x="7239437" y="5464135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Callout 8"/>
          <p:cNvSpPr/>
          <p:nvPr/>
        </p:nvSpPr>
        <p:spPr>
          <a:xfrm rot="13010293">
            <a:off x="7834136" y="5080986"/>
            <a:ext cx="575733" cy="491067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7210" y="143016"/>
            <a:ext cx="1803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Full setup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53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52" y="2980266"/>
            <a:ext cx="4060674" cy="3725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7" y="457200"/>
            <a:ext cx="4012367" cy="3725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1876" y="143357"/>
            <a:ext cx="3716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at Flange#2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12266" y="1337733"/>
            <a:ext cx="3240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at channel 38 (counting</a:t>
            </a:r>
          </a:p>
          <a:p>
            <a:r>
              <a:rPr lang="en-US" dirty="0"/>
              <a:t>f</a:t>
            </a:r>
            <a:r>
              <a:rPr lang="en-US" dirty="0" smtClean="0"/>
              <a:t>rom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876" y="143357"/>
            <a:ext cx="3716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at Flange#3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9" y="452255"/>
            <a:ext cx="3997025" cy="3747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76" y="2946400"/>
            <a:ext cx="4035160" cy="3759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2266" y="1337733"/>
            <a:ext cx="3240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at channel 38 (counting</a:t>
            </a:r>
          </a:p>
          <a:p>
            <a:r>
              <a:rPr lang="en-US" dirty="0"/>
              <a:t>f</a:t>
            </a:r>
            <a:r>
              <a:rPr lang="en-US" dirty="0" smtClean="0"/>
              <a:t>rom 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5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876" y="143357"/>
            <a:ext cx="3716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Preamp3 at Flange#4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76" y="3020883"/>
            <a:ext cx="3959627" cy="370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1" y="389467"/>
            <a:ext cx="3925743" cy="3640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2266" y="1337733"/>
            <a:ext cx="3540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at channel 38 (counting</a:t>
            </a:r>
          </a:p>
          <a:p>
            <a:r>
              <a:rPr lang="en-US" dirty="0"/>
              <a:t>f</a:t>
            </a:r>
            <a:r>
              <a:rPr lang="en-US" dirty="0" smtClean="0"/>
              <a:t>rom 0)</a:t>
            </a:r>
          </a:p>
          <a:p>
            <a:endParaRPr lang="en-US" dirty="0"/>
          </a:p>
          <a:p>
            <a:r>
              <a:rPr lang="en-US" dirty="0" smtClean="0"/>
              <a:t>Same pre-amp in the preamp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4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04" y="143357"/>
            <a:ext cx="4365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Preamp2(!!!) at Flange#1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85604" y="863600"/>
            <a:ext cx="41118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Accidentally copied data with preamp#2</a:t>
            </a:r>
          </a:p>
          <a:p>
            <a:r>
              <a:rPr lang="en-US" dirty="0" smtClean="0"/>
              <a:t>with cables switched up for testing</a:t>
            </a:r>
          </a:p>
          <a:p>
            <a:endParaRPr lang="en-US" dirty="0"/>
          </a:p>
          <a:p>
            <a:r>
              <a:rPr lang="en-US" dirty="0" smtClean="0"/>
              <a:t>The 2 bad channels should be at 6&amp;7 with </a:t>
            </a:r>
          </a:p>
          <a:p>
            <a:r>
              <a:rPr lang="en-US" dirty="0"/>
              <a:t>p</a:t>
            </a:r>
            <a:r>
              <a:rPr lang="en-US" dirty="0" smtClean="0"/>
              <a:t>roper mapping</a:t>
            </a:r>
          </a:p>
          <a:p>
            <a:endParaRPr lang="en-US" dirty="0"/>
          </a:p>
          <a:p>
            <a:r>
              <a:rPr lang="en-US" dirty="0" smtClean="0"/>
              <a:t>Preamp board #3 shows exactly the same</a:t>
            </a:r>
          </a:p>
          <a:p>
            <a:r>
              <a:rPr lang="en-US" dirty="0"/>
              <a:t>r</a:t>
            </a:r>
            <a:r>
              <a:rPr lang="en-US" dirty="0" smtClean="0"/>
              <a:t>esult…so it is most likely Wire chamber</a:t>
            </a:r>
          </a:p>
          <a:p>
            <a:r>
              <a:rPr lang="en-US" dirty="0" smtClean="0"/>
              <a:t>issue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8" y="728134"/>
            <a:ext cx="3643632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54" y="3448923"/>
            <a:ext cx="3451086" cy="31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185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First tests with Wire Chamber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tests with new ACQ1002 modules</dc:title>
  <dc:creator>Irakli Garishvili</dc:creator>
  <cp:lastModifiedBy>Irakli Garishvili</cp:lastModifiedBy>
  <cp:revision>74</cp:revision>
  <dcterms:created xsi:type="dcterms:W3CDTF">2014-06-11T16:38:17Z</dcterms:created>
  <dcterms:modified xsi:type="dcterms:W3CDTF">2014-10-01T19:01:28Z</dcterms:modified>
</cp:coreProperties>
</file>