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1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3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4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3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8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7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1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7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5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644D-A101-4C4C-97B1-90C6B3482ED1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20263-49C1-448D-95B2-73D6AE96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7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XY Scanner Mount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0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3308586" cy="1143000"/>
          </a:xfrm>
        </p:spPr>
        <p:txBody>
          <a:bodyPr/>
          <a:lstStyle/>
          <a:p>
            <a:r>
              <a:rPr lang="en-US" dirty="0" smtClean="0"/>
              <a:t>Back View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87870"/>
            <a:ext cx="5855173" cy="480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95800" y="304800"/>
            <a:ext cx="4191000" cy="17543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Screen Dimensions: 40 x 30 cm</a:t>
            </a:r>
          </a:p>
          <a:p>
            <a:r>
              <a:rPr lang="en-US" dirty="0"/>
              <a:t>	</a:t>
            </a:r>
            <a:r>
              <a:rPr lang="en-US" dirty="0" smtClean="0"/>
              <a:t>	  15.75 x 13 inches</a:t>
            </a:r>
          </a:p>
          <a:p>
            <a:endParaRPr lang="en-US" dirty="0"/>
          </a:p>
          <a:p>
            <a:r>
              <a:rPr lang="en-US" dirty="0" smtClean="0"/>
              <a:t>Screen:    1/8 inch aluminum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1/16  inch cadmium</a:t>
            </a:r>
          </a:p>
          <a:p>
            <a:r>
              <a:rPr lang="en-US" dirty="0"/>
              <a:t>	</a:t>
            </a:r>
            <a:r>
              <a:rPr lang="en-US" dirty="0" smtClean="0"/>
              <a:t>1/4  inch Lithium 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</p:cNvCxnSpPr>
          <p:nvPr/>
        </p:nvCxnSpPr>
        <p:spPr>
          <a:xfrm flipH="1">
            <a:off x="5257800" y="2059126"/>
            <a:ext cx="1333500" cy="7602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" y="6096000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Beam Monitor with Pre-amp 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038600" y="4343400"/>
            <a:ext cx="152400" cy="17526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3352800" y="5219700"/>
            <a:ext cx="685800" cy="8763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23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3352800" cy="1143000"/>
          </a:xfrm>
        </p:spPr>
        <p:txBody>
          <a:bodyPr/>
          <a:lstStyle/>
          <a:p>
            <a:r>
              <a:rPr lang="en-US" dirty="0" smtClean="0"/>
              <a:t>Front View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5715482" cy="5060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86400" y="4343400"/>
            <a:ext cx="3429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Opening for beam monitor:</a:t>
            </a:r>
          </a:p>
          <a:p>
            <a:r>
              <a:rPr lang="en-US" dirty="0" smtClean="0"/>
              <a:t>1 cm x 1 cm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124200" y="4045527"/>
            <a:ext cx="2362200" cy="5517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67882" y="914400"/>
            <a:ext cx="31237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80 x 80  </a:t>
            </a:r>
            <a:r>
              <a:rPr lang="en-US" dirty="0" err="1"/>
              <a:t>K</a:t>
            </a:r>
            <a:r>
              <a:rPr lang="en-US" dirty="0" err="1" smtClean="0"/>
              <a:t>anya</a:t>
            </a:r>
            <a:r>
              <a:rPr lang="en-US" dirty="0" smtClean="0"/>
              <a:t> beam connects mount assembly to XY Tables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638800" y="1560731"/>
            <a:ext cx="1981200" cy="51503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9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 with Screen Removed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371600"/>
            <a:ext cx="5680364" cy="416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00600" y="4038600"/>
            <a:ext cx="373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Easy removal of screen which can be used on both XY tables.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Easy removal of beam monitor and pre-amplifier also used on both </a:t>
            </a:r>
            <a:r>
              <a:rPr lang="en-US" b="1" i="1" dirty="0" err="1" smtClean="0"/>
              <a:t>xy</a:t>
            </a:r>
            <a:r>
              <a:rPr lang="en-US" b="1" i="1" dirty="0" smtClean="0"/>
              <a:t> tables.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5865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2895600" cy="1143000"/>
          </a:xfrm>
        </p:spPr>
        <p:txBody>
          <a:bodyPr/>
          <a:lstStyle/>
          <a:p>
            <a:r>
              <a:rPr lang="en-US" dirty="0" smtClean="0"/>
              <a:t>Front Plate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9" y="1662545"/>
            <a:ext cx="450532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2634" y="3980584"/>
            <a:ext cx="346796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Three 3/16 holes for attaching  front plate to screen</a:t>
            </a:r>
            <a:endParaRPr lang="en-US" dirty="0"/>
          </a:p>
        </p:txBody>
      </p:sp>
      <p:cxnSp>
        <p:nvCxnSpPr>
          <p:cNvPr id="5" name="Straight Arrow Connector 4"/>
          <p:cNvCxnSpPr>
            <a:stCxn id="3" idx="1"/>
          </p:cNvCxnSpPr>
          <p:nvPr/>
        </p:nvCxnSpPr>
        <p:spPr>
          <a:xfrm flipH="1">
            <a:off x="2889972" y="4303750"/>
            <a:ext cx="2252662" cy="5730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0"/>
          </p:cNvCxnSpPr>
          <p:nvPr/>
        </p:nvCxnSpPr>
        <p:spPr>
          <a:xfrm flipH="1" flipV="1">
            <a:off x="4191001" y="2971802"/>
            <a:ext cx="2685616" cy="10087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1219200"/>
            <a:ext cx="31242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Seven 3/16 holes attach front plate to mount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953000" y="1865531"/>
            <a:ext cx="1752600" cy="95386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76600" y="5846163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Holes for laser alignment</a:t>
            </a:r>
          </a:p>
          <a:p>
            <a:r>
              <a:rPr lang="en-US" dirty="0" smtClean="0"/>
              <a:t>Coordinates from center of aperture:</a:t>
            </a:r>
          </a:p>
          <a:p>
            <a:r>
              <a:rPr lang="en-US" dirty="0" smtClean="0"/>
              <a:t>(-2.5, -3.45)  and (-1.5, -3.45)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438400" y="5257800"/>
            <a:ext cx="823806" cy="5883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057400" y="5551982"/>
            <a:ext cx="1219200" cy="30284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95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69391"/>
            <a:ext cx="3352800" cy="585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95400" y="66939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XY Table (approximate size)</a:t>
            </a:r>
            <a:endParaRPr lang="en-US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515427"/>
            <a:ext cx="314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Scanner Mount Assembly</a:t>
            </a:r>
            <a:endParaRPr lang="en-US" b="1" i="1" dirty="0"/>
          </a:p>
        </p:txBody>
      </p:sp>
      <p:cxnSp>
        <p:nvCxnSpPr>
          <p:cNvPr id="10" name="Straight Arrow Connector 9"/>
          <p:cNvCxnSpPr>
            <a:stCxn id="3" idx="3"/>
          </p:cNvCxnSpPr>
          <p:nvPr/>
        </p:nvCxnSpPr>
        <p:spPr>
          <a:xfrm>
            <a:off x="4286250" y="1700093"/>
            <a:ext cx="2114550" cy="966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3"/>
          </p:cNvCxnSpPr>
          <p:nvPr/>
        </p:nvCxnSpPr>
        <p:spPr>
          <a:xfrm>
            <a:off x="4419600" y="854057"/>
            <a:ext cx="3200400" cy="669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95450" y="358202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err="1" smtClean="0"/>
              <a:t>NPDGamma</a:t>
            </a:r>
            <a:r>
              <a:rPr lang="en-US" b="1" i="1" dirty="0" smtClean="0"/>
              <a:t> coils</a:t>
            </a:r>
            <a:endParaRPr lang="en-US" b="1" i="1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2914650" y="3951356"/>
            <a:ext cx="2324100" cy="773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33400" y="2482215"/>
            <a:ext cx="354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Boxes show position of beam and 5 cm fringes around beam</a:t>
            </a:r>
            <a:endParaRPr lang="en-US" b="1" i="1" dirty="0"/>
          </a:p>
        </p:txBody>
      </p: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4076700" y="2805381"/>
            <a:ext cx="2324100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3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580649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609600"/>
            <a:ext cx="487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Inner box is 10 x 12 cm</a:t>
            </a:r>
          </a:p>
          <a:p>
            <a:r>
              <a:rPr lang="en-US" b="1" i="1" dirty="0" smtClean="0"/>
              <a:t>Outer box  is 20 x 22cm</a:t>
            </a:r>
          </a:p>
          <a:p>
            <a:endParaRPr lang="en-US" b="1" i="1" dirty="0"/>
          </a:p>
          <a:p>
            <a:r>
              <a:rPr lang="en-US" b="1" i="1" dirty="0" smtClean="0"/>
              <a:t>At one centimeter </a:t>
            </a:r>
            <a:r>
              <a:rPr lang="en-US" b="1" i="1" dirty="0" smtClean="0"/>
              <a:t>increments we  </a:t>
            </a:r>
            <a:r>
              <a:rPr lang="en-US" b="1" i="1" dirty="0" smtClean="0"/>
              <a:t>will have</a:t>
            </a:r>
          </a:p>
          <a:p>
            <a:r>
              <a:rPr lang="en-US" b="1" i="1" dirty="0" smtClean="0"/>
              <a:t>440 beam monitor measurements</a:t>
            </a:r>
          </a:p>
          <a:p>
            <a:r>
              <a:rPr lang="en-US" b="1" i="1" dirty="0" smtClean="0"/>
              <a:t>to </a:t>
            </a:r>
            <a:r>
              <a:rPr lang="en-US" b="1" i="1" dirty="0" smtClean="0"/>
              <a:t>determine centroid.</a:t>
            </a:r>
          </a:p>
          <a:p>
            <a:endParaRPr lang="en-US" b="1" i="1" dirty="0"/>
          </a:p>
          <a:p>
            <a:r>
              <a:rPr lang="en-US" b="1" i="1" dirty="0" smtClean="0"/>
              <a:t>Motion inside coils is limited</a:t>
            </a:r>
          </a:p>
          <a:p>
            <a:endParaRPr lang="en-US" b="1" i="1" dirty="0"/>
          </a:p>
          <a:p>
            <a:r>
              <a:rPr lang="en-US" b="1" i="1" dirty="0" smtClean="0"/>
              <a:t>Collision Protection ??</a:t>
            </a:r>
          </a:p>
          <a:p>
            <a:endParaRPr lang="en-US" b="1" i="1" dirty="0"/>
          </a:p>
          <a:p>
            <a:r>
              <a:rPr lang="en-US" b="1" i="1" dirty="0" smtClean="0"/>
              <a:t>Some beam will escape screen</a:t>
            </a:r>
          </a:p>
          <a:p>
            <a:r>
              <a:rPr lang="en-US" b="1" i="1" dirty="0"/>
              <a:t>e</a:t>
            </a:r>
            <a:r>
              <a:rPr lang="en-US" b="1" i="1" dirty="0" smtClean="0"/>
              <a:t>specially downstream</a:t>
            </a:r>
          </a:p>
        </p:txBody>
      </p:sp>
    </p:spTree>
    <p:extLst>
      <p:ext uri="{BB962C8B-B14F-4D97-AF65-F5344CB8AC3E}">
        <p14:creationId xmlns:p14="http://schemas.microsoft.com/office/powerpoint/2010/main" val="203178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1000"/>
            <a:ext cx="5367337" cy="510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483828"/>
            <a:ext cx="5943600" cy="1122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990600"/>
            <a:ext cx="243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Need to move about</a:t>
            </a:r>
          </a:p>
          <a:p>
            <a:r>
              <a:rPr lang="en-US" b="1" i="1" dirty="0" smtClean="0"/>
              <a:t>8.5 inches in the horizontal direction</a:t>
            </a:r>
          </a:p>
          <a:p>
            <a:endParaRPr lang="en-US" b="1" i="1" dirty="0"/>
          </a:p>
          <a:p>
            <a:r>
              <a:rPr lang="en-US" b="1" i="1" dirty="0" smtClean="0"/>
              <a:t>Vertical motion constrained by screen</a:t>
            </a:r>
          </a:p>
          <a:p>
            <a:r>
              <a:rPr lang="en-US" b="1" i="1" dirty="0" smtClean="0"/>
              <a:t>(not shown here)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513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197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XY Scanner Mount</vt:lpstr>
      <vt:lpstr>Back View</vt:lpstr>
      <vt:lpstr>Front View</vt:lpstr>
      <vt:lpstr>Mount with Screen Removed</vt:lpstr>
      <vt:lpstr>Front Plate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XY Scanner Mount</dc:title>
  <dc:creator>Chris</dc:creator>
  <cp:lastModifiedBy>Chris</cp:lastModifiedBy>
  <cp:revision>16</cp:revision>
  <dcterms:created xsi:type="dcterms:W3CDTF">2014-06-17T16:57:19Z</dcterms:created>
  <dcterms:modified xsi:type="dcterms:W3CDTF">2014-06-17T20:02:38Z</dcterms:modified>
</cp:coreProperties>
</file>