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2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02" autoAdjust="0"/>
  </p:normalViewPr>
  <p:slideViewPr>
    <p:cSldViewPr snapToGrid="0" snapToObjects="1">
      <p:cViewPr varScale="1">
        <p:scale>
          <a:sx n="118" d="100"/>
          <a:sy n="118" d="100"/>
        </p:scale>
        <p:origin x="-111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548-1B1B-7849-B3A8-16C47C19DF54}" type="datetimeFigureOut">
              <a:rPr lang="en-US" smtClean="0"/>
              <a:t>16-05-16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67FEF-A3FC-F746-B837-B9A91B0A4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7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548-1B1B-7849-B3A8-16C47C19DF54}" type="datetimeFigureOut">
              <a:rPr lang="en-US" smtClean="0"/>
              <a:t>16-05-16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67FEF-A3FC-F746-B837-B9A91B0A4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1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548-1B1B-7849-B3A8-16C47C19DF54}" type="datetimeFigureOut">
              <a:rPr lang="en-US" smtClean="0"/>
              <a:t>16-05-16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67FEF-A3FC-F746-B837-B9A91B0A4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548-1B1B-7849-B3A8-16C47C19DF54}" type="datetimeFigureOut">
              <a:rPr lang="en-US" smtClean="0"/>
              <a:t>16-05-16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67FEF-A3FC-F746-B837-B9A91B0A4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9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548-1B1B-7849-B3A8-16C47C19DF54}" type="datetimeFigureOut">
              <a:rPr lang="en-US" smtClean="0"/>
              <a:t>16-05-16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67FEF-A3FC-F746-B837-B9A91B0A4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9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548-1B1B-7849-B3A8-16C47C19DF54}" type="datetimeFigureOut">
              <a:rPr lang="en-US" smtClean="0"/>
              <a:t>16-05-16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67FEF-A3FC-F746-B837-B9A91B0A4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548-1B1B-7849-B3A8-16C47C19DF54}" type="datetimeFigureOut">
              <a:rPr lang="en-US" smtClean="0"/>
              <a:t>16-05-16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67FEF-A3FC-F746-B837-B9A91B0A4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5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548-1B1B-7849-B3A8-16C47C19DF54}" type="datetimeFigureOut">
              <a:rPr lang="en-US" smtClean="0"/>
              <a:t>16-05-16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67FEF-A3FC-F746-B837-B9A91B0A4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7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548-1B1B-7849-B3A8-16C47C19DF54}" type="datetimeFigureOut">
              <a:rPr lang="en-US" smtClean="0"/>
              <a:t>16-05-16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67FEF-A3FC-F746-B837-B9A91B0A4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3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548-1B1B-7849-B3A8-16C47C19DF54}" type="datetimeFigureOut">
              <a:rPr lang="en-US" smtClean="0"/>
              <a:t>16-05-16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67FEF-A3FC-F746-B837-B9A91B0A4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0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548-1B1B-7849-B3A8-16C47C19DF54}" type="datetimeFigureOut">
              <a:rPr lang="en-US" smtClean="0"/>
              <a:t>16-05-16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67FEF-A3FC-F746-B837-B9A91B0A4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6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5D548-1B1B-7849-B3A8-16C47C19DF54}" type="datetimeFigureOut">
              <a:rPr lang="en-US" smtClean="0"/>
              <a:t>16-05-16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67FEF-A3FC-F746-B837-B9A91B0A4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4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Fourier Analysis of Pulse </a:t>
            </a:r>
            <a:r>
              <a:rPr lang="en-US" dirty="0" err="1" smtClean="0"/>
              <a:t>Seq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 Crawford &amp; Chris Coppola</a:t>
            </a:r>
          </a:p>
          <a:p>
            <a:r>
              <a:rPr lang="en-US" dirty="0" smtClean="0"/>
              <a:t>2016-05-16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183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Fourier </a:t>
            </a:r>
            <a:r>
              <a:rPr lang="en-US" dirty="0" smtClean="0"/>
              <a:t>analysis of pulse sequence using </a:t>
            </a:r>
            <a:r>
              <a:rPr lang="en-US" dirty="0"/>
              <a:t>Matlab / </a:t>
            </a:r>
            <a:r>
              <a:rPr lang="en-US" dirty="0" smtClean="0"/>
              <a:t>Octave</a:t>
            </a:r>
            <a:br>
              <a:rPr lang="en-US" dirty="0" smtClean="0"/>
            </a:br>
            <a:r>
              <a:rPr lang="en-US" dirty="0" smtClean="0"/>
              <a:t>and the ‘</a:t>
            </a:r>
            <a:r>
              <a:rPr lang="en-US" dirty="0" err="1" smtClean="0"/>
              <a:t>dst_ud.m’utility</a:t>
            </a:r>
            <a:r>
              <a:rPr lang="en-US" dirty="0" smtClean="0"/>
              <a:t> to load the wave function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&gt;&gt; </a:t>
            </a:r>
            <a:r>
              <a:rPr lang="en-US" dirty="0" err="1"/>
              <a:t>dst_ud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&gt;&gt; plot(</a:t>
            </a:r>
            <a:r>
              <a:rPr lang="nl-NL" dirty="0" err="1"/>
              <a:t>reshape</a:t>
            </a:r>
            <a:r>
              <a:rPr lang="nl-NL" dirty="0"/>
              <a:t>(</a:t>
            </a:r>
            <a:r>
              <a:rPr lang="nl-NL" dirty="0" err="1"/>
              <a:t>dsig</a:t>
            </a:r>
            <a:r>
              <a:rPr lang="nl-NL" dirty="0"/>
              <a:t>(:,1,:,1),[1624*600,1]))</a:t>
            </a:r>
          </a:p>
          <a:p>
            <a:pPr marL="0" indent="0">
              <a:buNone/>
            </a:pPr>
            <a:r>
              <a:rPr lang="nl-NL" dirty="0"/>
              <a:t>&gt;&gt; plot(real(</a:t>
            </a:r>
            <a:r>
              <a:rPr lang="nl-NL" dirty="0" err="1"/>
              <a:t>fft</a:t>
            </a:r>
            <a:r>
              <a:rPr lang="nl-NL" dirty="0"/>
              <a:t>(</a:t>
            </a:r>
            <a:r>
              <a:rPr lang="nl-NL" dirty="0" err="1"/>
              <a:t>reshape</a:t>
            </a:r>
            <a:r>
              <a:rPr lang="nl-NL" dirty="0"/>
              <a:t>(</a:t>
            </a:r>
            <a:r>
              <a:rPr lang="nl-NL" dirty="0" err="1"/>
              <a:t>dsig</a:t>
            </a:r>
            <a:r>
              <a:rPr lang="nl-NL" dirty="0"/>
              <a:t>(:,1,:,1),[1624*600,1]))))</a:t>
            </a:r>
          </a:p>
          <a:p>
            <a:endParaRPr lang="nl-NL" dirty="0"/>
          </a:p>
          <a:p>
            <a:r>
              <a:rPr lang="nl-NL" dirty="0"/>
              <a:t> 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see</a:t>
            </a:r>
            <a:r>
              <a:rPr lang="nl-NL" dirty="0"/>
              <a:t> the overall </a:t>
            </a:r>
            <a:r>
              <a:rPr lang="nl-NL" dirty="0" err="1"/>
              <a:t>beam</a:t>
            </a:r>
            <a:r>
              <a:rPr lang="nl-NL" dirty="0"/>
              <a:t> </a:t>
            </a:r>
            <a:r>
              <a:rPr lang="nl-NL" dirty="0" err="1"/>
              <a:t>current</a:t>
            </a:r>
            <a:r>
              <a:rPr lang="nl-NL" dirty="0"/>
              <a:t> </a:t>
            </a:r>
            <a:r>
              <a:rPr lang="nl-NL" dirty="0" err="1"/>
              <a:t>structure</a:t>
            </a:r>
            <a:r>
              <a:rPr lang="nl-NL" dirty="0"/>
              <a:t> as </a:t>
            </a:r>
            <a:r>
              <a:rPr lang="nl-NL" dirty="0" err="1"/>
              <a:t>harmonics</a:t>
            </a:r>
            <a:r>
              <a:rPr lang="nl-NL" dirty="0"/>
              <a:t> of the </a:t>
            </a:r>
            <a:r>
              <a:rPr lang="nl-NL" dirty="0" err="1"/>
              <a:t>fundamental</a:t>
            </a:r>
            <a:r>
              <a:rPr lang="nl-NL" dirty="0"/>
              <a:t> </a:t>
            </a:r>
            <a:r>
              <a:rPr lang="nl-NL" dirty="0" err="1"/>
              <a:t>frequency</a:t>
            </a:r>
            <a:r>
              <a:rPr lang="nl-NL" dirty="0"/>
              <a:t> of 1*0.1Hz (</a:t>
            </a:r>
            <a:r>
              <a:rPr lang="nl-NL" dirty="0" err="1"/>
              <a:t>continuous</a:t>
            </a:r>
            <a:r>
              <a:rPr lang="nl-NL" dirty="0"/>
              <a:t> curve),  as well as the </a:t>
            </a:r>
            <a:r>
              <a:rPr lang="nl-NL" dirty="0" err="1"/>
              <a:t>structure</a:t>
            </a:r>
            <a:r>
              <a:rPr lang="nl-NL" dirty="0"/>
              <a:t> of the perfect </a:t>
            </a:r>
            <a:r>
              <a:rPr lang="nl-NL" dirty="0" err="1"/>
              <a:t>pulse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superharmonics</a:t>
            </a:r>
            <a:r>
              <a:rPr lang="nl-NL" dirty="0"/>
              <a:t> of 600*0.1Hz (spikes).   </a:t>
            </a:r>
            <a:endParaRPr lang="nl-NL" dirty="0" smtClean="0"/>
          </a:p>
          <a:p>
            <a:r>
              <a:rPr lang="nl-NL" dirty="0" smtClean="0"/>
              <a:t>It's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till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zoom </a:t>
            </a:r>
            <a:r>
              <a:rPr lang="nl-NL" dirty="0" smtClean="0"/>
              <a:t>way in </a:t>
            </a:r>
            <a:r>
              <a:rPr lang="nl-NL" dirty="0"/>
              <a:t>do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see</a:t>
            </a:r>
            <a:r>
              <a:rPr lang="nl-NL" dirty="0"/>
              <a:t> the </a:t>
            </a:r>
            <a:r>
              <a:rPr lang="nl-NL" dirty="0" err="1"/>
              <a:t>mid-harmonics</a:t>
            </a:r>
            <a:r>
              <a:rPr lang="nl-NL" dirty="0"/>
              <a:t>  of 10*0.1Hz </a:t>
            </a:r>
            <a:r>
              <a:rPr lang="nl-NL" dirty="0" err="1"/>
              <a:t>representing</a:t>
            </a:r>
            <a:r>
              <a:rPr lang="nl-NL" dirty="0"/>
              <a:t> </a:t>
            </a:r>
            <a:r>
              <a:rPr lang="nl-NL" dirty="0" err="1"/>
              <a:t>this</a:t>
            </a:r>
            <a:r>
              <a:rPr lang="nl-NL" dirty="0"/>
              <a:t> </a:t>
            </a:r>
            <a:r>
              <a:rPr lang="nl-NL" dirty="0" err="1"/>
              <a:t>periodic</a:t>
            </a:r>
            <a:r>
              <a:rPr lang="nl-NL" dirty="0"/>
              <a:t> 1 Hz </a:t>
            </a:r>
            <a:r>
              <a:rPr lang="nl-NL" dirty="0" err="1"/>
              <a:t>blip</a:t>
            </a:r>
            <a:r>
              <a:rPr lang="nl-NL" dirty="0"/>
              <a:t>.  </a:t>
            </a:r>
            <a:r>
              <a:rPr lang="nl-NL" dirty="0" err="1"/>
              <a:t>There</a:t>
            </a:r>
            <a:r>
              <a:rPr lang="nl-NL" dirty="0"/>
              <a:t> do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appear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any</a:t>
            </a:r>
            <a:r>
              <a:rPr lang="nl-NL" dirty="0"/>
              <a:t> </a:t>
            </a:r>
            <a:r>
              <a:rPr lang="nl-NL" dirty="0" err="1"/>
              <a:t>subharmonics</a:t>
            </a:r>
            <a:r>
              <a:rPr lang="nl-NL" dirty="0"/>
              <a:t> (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example</a:t>
            </a:r>
            <a:r>
              <a:rPr lang="nl-NL" dirty="0"/>
              <a:t> 5*0.1 Hz) </a:t>
            </a:r>
            <a:r>
              <a:rPr lang="nl-NL" dirty="0" err="1"/>
              <a:t>indicating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</a:t>
            </a:r>
            <a:r>
              <a:rPr lang="nl-NL" dirty="0" err="1"/>
              <a:t>really</a:t>
            </a:r>
            <a:r>
              <a:rPr lang="nl-NL" dirty="0"/>
              <a:t> is </a:t>
            </a:r>
            <a:r>
              <a:rPr lang="nl-NL" dirty="0" err="1"/>
              <a:t>periodic</a:t>
            </a:r>
            <a:r>
              <a:rPr lang="nl-NL" dirty="0"/>
              <a:t> at 1 Hz.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321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1_zoo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72" y="0"/>
            <a:ext cx="8714717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8120" y="6284931"/>
            <a:ext cx="3419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6 pulses / 600 in time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809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ft_ful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71471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9556" y="6184645"/>
            <a:ext cx="2569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FFT magnitude, full range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4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ft_zoo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71471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9556" y="6184645"/>
            <a:ext cx="2202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FFT magnitude, zoom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0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ft_zoom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71471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9556" y="6184645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FFT magnitude, with 60 Hz spikes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017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ft_zoom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71471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9556" y="6184645"/>
            <a:ext cx="4249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FFT magnitude, zoomed in to see 1 Hz peak</a:t>
            </a:r>
          </a:p>
        </p:txBody>
      </p:sp>
    </p:spTree>
    <p:extLst>
      <p:ext uri="{BB962C8B-B14F-4D97-AF65-F5344CB8AC3E}">
        <p14:creationId xmlns:p14="http://schemas.microsoft.com/office/powerpoint/2010/main" val="949649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58</Words>
  <Application>Microsoft Macintosh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Fourier Analysis of Pulse Seq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Kentucky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Fourier Analysis of Pulse Seq</dc:title>
  <dc:creator>Christopher Crawford</dc:creator>
  <cp:lastModifiedBy>Christopher Crawford</cp:lastModifiedBy>
  <cp:revision>1</cp:revision>
  <dcterms:created xsi:type="dcterms:W3CDTF">2016-05-16T17:21:29Z</dcterms:created>
  <dcterms:modified xsi:type="dcterms:W3CDTF">2016-05-16T17:30:57Z</dcterms:modified>
</cp:coreProperties>
</file>