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52DA-960C-4429-B3B3-EA26C7FEF0EF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0348-0074-4859-86D2-BFAA27717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429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52DA-960C-4429-B3B3-EA26C7FEF0EF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0348-0074-4859-86D2-BFAA27717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507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52DA-960C-4429-B3B3-EA26C7FEF0EF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0348-0074-4859-86D2-BFAA27717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442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52DA-960C-4429-B3B3-EA26C7FEF0EF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0348-0074-4859-86D2-BFAA27717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365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52DA-960C-4429-B3B3-EA26C7FEF0EF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0348-0074-4859-86D2-BFAA27717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325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52DA-960C-4429-B3B3-EA26C7FEF0EF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0348-0074-4859-86D2-BFAA27717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136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52DA-960C-4429-B3B3-EA26C7FEF0EF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0348-0074-4859-86D2-BFAA27717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547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52DA-960C-4429-B3B3-EA26C7FEF0EF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0348-0074-4859-86D2-BFAA27717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831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52DA-960C-4429-B3B3-EA26C7FEF0EF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0348-0074-4859-86D2-BFAA27717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922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52DA-960C-4429-B3B3-EA26C7FEF0EF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0348-0074-4859-86D2-BFAA27717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01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452DA-960C-4429-B3B3-EA26C7FEF0EF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A0348-0074-4859-86D2-BFAA27717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428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452DA-960C-4429-B3B3-EA26C7FEF0EF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A0348-0074-4859-86D2-BFAA27717D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2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19200"/>
            <a:ext cx="7772400" cy="1470025"/>
          </a:xfrm>
        </p:spPr>
        <p:txBody>
          <a:bodyPr>
            <a:noAutofit/>
          </a:bodyPr>
          <a:lstStyle/>
          <a:p>
            <a:r>
              <a:rPr lang="en-US" sz="5400" b="1" i="1" dirty="0" smtClean="0">
                <a:solidFill>
                  <a:schemeClr val="tx2">
                    <a:lumMod val="75000"/>
                  </a:schemeClr>
                </a:solidFill>
              </a:rPr>
              <a:t>Preliminary Drawings </a:t>
            </a:r>
            <a:br>
              <a:rPr lang="en-US" sz="5400" b="1" i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5400" b="1" i="1" dirty="0" smtClean="0">
                <a:solidFill>
                  <a:schemeClr val="tx2">
                    <a:lumMod val="75000"/>
                  </a:schemeClr>
                </a:solidFill>
              </a:rPr>
              <a:t>For </a:t>
            </a:r>
            <a:br>
              <a:rPr lang="en-US" sz="5400" b="1" i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sz="5400" b="1" i="1" dirty="0" smtClean="0">
                <a:solidFill>
                  <a:schemeClr val="tx2">
                    <a:lumMod val="75000"/>
                  </a:schemeClr>
                </a:solidFill>
              </a:rPr>
              <a:t>RFSF Aluminum Shell</a:t>
            </a:r>
            <a:endParaRPr lang="en-US" sz="54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10/30/2013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72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8229600" cy="1143000"/>
          </a:xfrm>
        </p:spPr>
        <p:txBody>
          <a:bodyPr/>
          <a:lstStyle/>
          <a:p>
            <a:endParaRPr lang="en-US"/>
          </a:p>
        </p:txBody>
      </p:sp>
      <p:pic>
        <p:nvPicPr>
          <p:cNvPr id="1026" name="Picture 2" descr="C:\Users\Chris\Desktop\RFSF Pics\Alshell2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52600" y="381000"/>
            <a:ext cx="12477750" cy="6045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093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Chris\Desktop\RFSF Pics\Alshell2-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50027" y="914400"/>
            <a:ext cx="11087100" cy="537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739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hris\Desktop\RFSF Pics\Alshell2-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1550" y="742950"/>
            <a:ext cx="11087100" cy="537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723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hris\Desktop\RFSF Pics\Alshell2-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1550" y="742950"/>
            <a:ext cx="11087100" cy="537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280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Chris\Desktop\RFSF Pics\Alshell2-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1550" y="742950"/>
            <a:ext cx="11087100" cy="537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539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Chris\Desktop\RFSF Pics\Alshell2-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95400" y="742950"/>
            <a:ext cx="11087100" cy="537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571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Chris\Desktop\RFSF Pics\Alshell2-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42950"/>
            <a:ext cx="11087100" cy="537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911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</Words>
  <Application>Microsoft Office PowerPoint</Application>
  <PresentationFormat>On-screen Show (4:3)</PresentationFormat>
  <Paragraphs>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Preliminary Drawings  For  RFSF Aluminum Shell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</dc:creator>
  <cp:lastModifiedBy>Chris</cp:lastModifiedBy>
  <cp:revision>4</cp:revision>
  <dcterms:created xsi:type="dcterms:W3CDTF">2013-10-29T21:08:54Z</dcterms:created>
  <dcterms:modified xsi:type="dcterms:W3CDTF">2013-10-29T21:32:55Z</dcterms:modified>
</cp:coreProperties>
</file>