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2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0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4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6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2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3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3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2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2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452DA-960C-4429-B3B3-EA26C7FEF0E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A0348-0074-4859-86D2-BFAA2771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chemeClr val="tx2">
                    <a:lumMod val="75000"/>
                  </a:schemeClr>
                </a:solidFill>
              </a:rPr>
              <a:t>Preliminary Drawings </a:t>
            </a:r>
            <a:br>
              <a:rPr lang="en-US" sz="5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5400" b="1" i="1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br>
              <a:rPr lang="en-US" sz="5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5400" b="1" i="1" dirty="0" smtClean="0">
                <a:solidFill>
                  <a:schemeClr val="tx2">
                    <a:lumMod val="75000"/>
                  </a:schemeClr>
                </a:solidFill>
              </a:rPr>
              <a:t>RFSF Aluminum Shell</a:t>
            </a:r>
            <a:endParaRPr lang="en-US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10/30/2013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C:\Users\Chris\Desktop\RFSF Pics\Alshell2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600" y="381000"/>
            <a:ext cx="12477750" cy="60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9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hris\Desktop\RFSF Pics\Alshell2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0027" y="914400"/>
            <a:ext cx="110871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39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ris\Desktop\RFSF Pics\Alshell2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1550" y="742950"/>
            <a:ext cx="110871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2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ris\Desktop\RFSF Pics\Alshell2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1550" y="742950"/>
            <a:ext cx="110871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8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hris\Desktop\RFSF Pics\Alshell2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1550" y="742950"/>
            <a:ext cx="110871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3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hris\Desktop\RFSF Pics\Alshell2-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742950"/>
            <a:ext cx="110871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7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hris\Desktop\RFSF Pics\Alshell2-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42950"/>
            <a:ext cx="110871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1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Preliminary Drawings  For  RFSF Aluminum Shell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4</cp:revision>
  <dcterms:created xsi:type="dcterms:W3CDTF">2013-10-29T21:08:54Z</dcterms:created>
  <dcterms:modified xsi:type="dcterms:W3CDTF">2013-10-29T21:32:55Z</dcterms:modified>
</cp:coreProperties>
</file>