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7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35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9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87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6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5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9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9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85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2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8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72F27-AA27-486A-9AF6-FD3422A4028D}" type="datetimeFigureOut">
              <a:rPr lang="en-US" smtClean="0"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C208A-4E75-43CE-80C1-0DA18BF03F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9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940076"/>
            <a:ext cx="861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Major issue:</a:t>
            </a:r>
          </a:p>
          <a:p>
            <a:endParaRPr lang="en-US" dirty="0"/>
          </a:p>
          <a:p>
            <a:r>
              <a:rPr lang="en-US" dirty="0" smtClean="0"/>
              <a:t>How to define a run?  It should be by #of T0s taken</a:t>
            </a:r>
          </a:p>
          <a:p>
            <a:pPr marL="342900" indent="-342900">
              <a:buAutoNum type="alphaLcParenBoth"/>
            </a:pPr>
            <a:r>
              <a:rPr lang="en-US" dirty="0" smtClean="0"/>
              <a:t>Either by taking a certain number of samples for each T0 trigger (hasn’t been tried) </a:t>
            </a:r>
          </a:p>
          <a:p>
            <a:pPr marL="342900" indent="-342900">
              <a:buAutoNum type="alphaLcParenBoth"/>
            </a:pPr>
            <a:r>
              <a:rPr lang="en-US" dirty="0" smtClean="0"/>
              <a:t>By taking data during a gate of some length, that starts for each T0 (tried)</a:t>
            </a:r>
          </a:p>
          <a:p>
            <a:pPr marL="342900" indent="-342900">
              <a:buAutoNum type="alphaLcParenBoth"/>
            </a:pPr>
            <a:endParaRPr lang="en-US" dirty="0"/>
          </a:p>
          <a:p>
            <a:r>
              <a:rPr lang="en-US" dirty="0" smtClean="0"/>
              <a:t>However, I don’t think we’ve tried taking data for a fixed length </a:t>
            </a:r>
            <a:r>
              <a:rPr lang="en-US" dirty="0" smtClean="0">
                <a:sym typeface="Wingdings" panose="05000000000000000000" pitchFamily="2" charset="2"/>
              </a:rPr>
              <a:t> i.e. it’s always continuous until the process is killed.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286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/>
              <a:t>11/26 Notes</a:t>
            </a:r>
            <a:endParaRPr lang="en-US" sz="32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143000"/>
            <a:ext cx="861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Averaging</a:t>
            </a:r>
          </a:p>
          <a:p>
            <a:r>
              <a:rPr lang="en-US" dirty="0" smtClean="0"/>
              <a:t>There appears to be a built in functionality to specify 2 </a:t>
            </a:r>
            <a:r>
              <a:rPr lang="en-US" dirty="0" err="1" smtClean="0"/>
              <a:t>clockrates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err="1" smtClean="0"/>
              <a:t>Cockrate</a:t>
            </a:r>
            <a:r>
              <a:rPr lang="en-US" dirty="0"/>
              <a:t> </a:t>
            </a:r>
            <a:r>
              <a:rPr lang="en-US" dirty="0" smtClean="0"/>
              <a:t>IN (a high one) and </a:t>
            </a:r>
            <a:r>
              <a:rPr lang="en-US" dirty="0" err="1" smtClean="0"/>
              <a:t>clockrate</a:t>
            </a:r>
            <a:r>
              <a:rPr lang="en-US" dirty="0" smtClean="0"/>
              <a:t> OUT (some lower one, that requires averaging of signals).</a:t>
            </a:r>
          </a:p>
          <a:p>
            <a:endParaRPr lang="en-US" dirty="0"/>
          </a:p>
          <a:p>
            <a:r>
              <a:rPr lang="en-US" dirty="0" smtClean="0"/>
              <a:t>Some testing has already taken place </a:t>
            </a:r>
            <a:r>
              <a:rPr lang="en-US" dirty="0" smtClean="0">
                <a:sym typeface="Wingdings" panose="05000000000000000000" pitchFamily="2" charset="2"/>
              </a:rPr>
              <a:t> need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51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066800"/>
            <a:ext cx="8686800" cy="5562600"/>
          </a:xfrm>
          <a:prstGeom prst="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81000" y="3352800"/>
            <a:ext cx="86868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81000" y="4800600"/>
            <a:ext cx="86868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58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Thoughts on triggering</a:t>
            </a:r>
            <a:endParaRPr lang="en-US" sz="28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905000"/>
            <a:ext cx="86868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1143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NOW (?)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“</a:t>
            </a:r>
            <a:r>
              <a:rPr lang="en-US" dirty="0" err="1" smtClean="0">
                <a:sym typeface="Wingdings" panose="05000000000000000000" pitchFamily="2" charset="2"/>
              </a:rPr>
              <a:t>take_run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frequncy</a:t>
            </a:r>
            <a:r>
              <a:rPr lang="en-US" dirty="0" smtClean="0">
                <a:sym typeface="Wingdings" panose="05000000000000000000" pitchFamily="2" charset="2"/>
              </a:rPr>
              <a:t>” 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Only pass it the frequency for data taking, </a:t>
            </a:r>
            <a:r>
              <a:rPr lang="en-US" dirty="0" err="1" smtClean="0">
                <a:sym typeface="Wingdings" panose="05000000000000000000" pitchFamily="2" charset="2"/>
              </a:rPr>
              <a:t>daq</a:t>
            </a:r>
            <a:r>
              <a:rPr lang="en-US" dirty="0" smtClean="0">
                <a:sym typeface="Wingdings" panose="05000000000000000000" pitchFamily="2" charset="2"/>
              </a:rPr>
              <a:t> runs, writing/overwriting files until stopped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19050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Possibility 1</a:t>
            </a:r>
            <a:r>
              <a:rPr lang="en-US" dirty="0" smtClean="0"/>
              <a:t> – </a:t>
            </a:r>
            <a:r>
              <a:rPr lang="en-US" dirty="0" err="1" smtClean="0"/>
              <a:t>Kabir</a:t>
            </a:r>
            <a:r>
              <a:rPr lang="en-US" dirty="0" smtClean="0"/>
              <a:t>/David tried it</a:t>
            </a:r>
          </a:p>
          <a:p>
            <a:r>
              <a:rPr lang="en-US" b="1" u="sng" dirty="0" smtClean="0"/>
              <a:t>Gates</a:t>
            </a:r>
            <a:r>
              <a:rPr lang="en-US" dirty="0" smtClean="0"/>
              <a:t>, data is taken in 16.4 </a:t>
            </a:r>
            <a:r>
              <a:rPr lang="en-US" dirty="0" err="1" smtClean="0"/>
              <a:t>ms</a:t>
            </a:r>
            <a:r>
              <a:rPr lang="en-US" dirty="0" smtClean="0"/>
              <a:t> increments, for 164 samples into 41 </a:t>
            </a:r>
            <a:r>
              <a:rPr lang="en-US" dirty="0" err="1" smtClean="0"/>
              <a:t>tbins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NIM gates aren’t good to 100us</a:t>
            </a:r>
          </a:p>
          <a:p>
            <a:r>
              <a:rPr lang="en-US" b="1" u="sng" dirty="0" smtClean="0">
                <a:sym typeface="Wingdings" panose="05000000000000000000" pitchFamily="2" charset="2"/>
              </a:rPr>
              <a:t>Maybe:</a:t>
            </a:r>
            <a:r>
              <a:rPr lang="en-US" dirty="0" smtClean="0">
                <a:sym typeface="Wingdings" panose="05000000000000000000" pitchFamily="2" charset="2"/>
              </a:rPr>
              <a:t> Can run with longer gates (16.55 </a:t>
            </a:r>
            <a:r>
              <a:rPr lang="en-US" dirty="0" err="1" smtClean="0">
                <a:sym typeface="Wingdings" panose="05000000000000000000" pitchFamily="2" charset="2"/>
              </a:rPr>
              <a:t>ms</a:t>
            </a:r>
            <a:r>
              <a:rPr lang="en-US" dirty="0" smtClean="0">
                <a:sym typeface="Wingdings" panose="05000000000000000000" pitchFamily="2" charset="2"/>
              </a:rPr>
              <a:t>) and only use 16.4 </a:t>
            </a:r>
            <a:r>
              <a:rPr lang="en-US" dirty="0" err="1" smtClean="0">
                <a:sym typeface="Wingdings" panose="05000000000000000000" pitchFamily="2" charset="2"/>
              </a:rPr>
              <a:t>ms</a:t>
            </a:r>
            <a:r>
              <a:rPr lang="en-US" dirty="0" smtClean="0">
                <a:sym typeface="Wingdings" panose="05000000000000000000" pitchFamily="2" charset="2"/>
              </a:rPr>
              <a:t> of data that we want.  Not elegant, but would probably work 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3399472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Possibility 2</a:t>
            </a:r>
            <a:r>
              <a:rPr lang="en-US" dirty="0" smtClean="0"/>
              <a:t> </a:t>
            </a:r>
          </a:p>
          <a:p>
            <a:r>
              <a:rPr lang="en-US" dirty="0" smtClean="0"/>
              <a:t>Run continuously, but insert “event markers” into the data stream.</a:t>
            </a:r>
          </a:p>
          <a:p>
            <a:r>
              <a:rPr lang="en-US" dirty="0" smtClean="0"/>
              <a:t>T0 signals would serve as event markers</a:t>
            </a:r>
          </a:p>
          <a:p>
            <a:r>
              <a:rPr lang="en-US" dirty="0" smtClean="0"/>
              <a:t>Then, analyze as my data as we can before the next “event marker”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1000" y="4999672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Possibility 3</a:t>
            </a:r>
            <a:r>
              <a:rPr lang="en-US" dirty="0" smtClean="0"/>
              <a:t> – </a:t>
            </a:r>
            <a:r>
              <a:rPr lang="en-US" dirty="0" err="1" smtClean="0"/>
              <a:t>NPDGamma</a:t>
            </a:r>
            <a:r>
              <a:rPr lang="en-US" dirty="0" smtClean="0"/>
              <a:t> configuration (if can be implemented)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take_data</a:t>
            </a:r>
            <a:r>
              <a:rPr lang="en-US" dirty="0" smtClean="0"/>
              <a:t> </a:t>
            </a:r>
            <a:r>
              <a:rPr lang="en-US" dirty="0" err="1" smtClean="0"/>
              <a:t>run_length</a:t>
            </a:r>
            <a:r>
              <a:rPr lang="en-US" dirty="0" smtClean="0"/>
              <a:t> samples”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run_length</a:t>
            </a:r>
            <a:r>
              <a:rPr lang="en-US" dirty="0" smtClean="0"/>
              <a:t> would define how long to take data for before gracefully stopping</a:t>
            </a:r>
          </a:p>
          <a:p>
            <a:r>
              <a:rPr lang="en-US" dirty="0" smtClean="0"/>
              <a:t>Samples would specify how many samples to collect for each T0.  </a:t>
            </a:r>
          </a:p>
          <a:p>
            <a:r>
              <a:rPr lang="en-US" dirty="0" smtClean="0"/>
              <a:t>The system would need to be able to respond to T0 as triggers, not gates.</a:t>
            </a:r>
          </a:p>
        </p:txBody>
      </p:sp>
    </p:spTree>
    <p:extLst>
      <p:ext uri="{BB962C8B-B14F-4D97-AF65-F5344CB8AC3E}">
        <p14:creationId xmlns:p14="http://schemas.microsoft.com/office/powerpoint/2010/main" val="3886592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304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Tennessee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nfomin</dc:creator>
  <cp:lastModifiedBy>nfomin</cp:lastModifiedBy>
  <cp:revision>13</cp:revision>
  <dcterms:created xsi:type="dcterms:W3CDTF">2013-11-26T17:13:18Z</dcterms:created>
  <dcterms:modified xsi:type="dcterms:W3CDTF">2013-11-26T23:05:23Z</dcterms:modified>
</cp:coreProperties>
</file>