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3"/>
  </p:handoutMasterIdLst>
  <p:sldIdLst>
    <p:sldId id="256" r:id="rId2"/>
  </p:sldIdLst>
  <p:sldSz cx="43891200" cy="32918400"/>
  <p:notesSz cx="9271000" cy="7010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unito" pitchFamily="2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2E4"/>
    <a:srgbClr val="F9FAD2"/>
    <a:srgbClr val="E0E2D0"/>
    <a:srgbClr val="D4DCDE"/>
    <a:srgbClr val="C78059"/>
    <a:srgbClr val="BE8264"/>
    <a:srgbClr val="749094"/>
    <a:srgbClr val="C6D6D8"/>
    <a:srgbClr val="AAC8CE"/>
    <a:srgbClr val="94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76790-180A-4EEA-B0C0-0877F3C0D769}" v="23" dt="2022-08-09T17:25:57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1637" y="-6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21" Type="http://schemas.microsoft.com/office/2016/11/relationships/changesInfo" Target="changesInfos/changesInfo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.kelly1804@gmail.com" userId="a20d7eddca1cf1da" providerId="LiveId" clId="{E2376790-180A-4EEA-B0C0-0877F3C0D769}"/>
    <pc:docChg chg="custSel modSld">
      <pc:chgData name="anthony.kelly1804@gmail.com" userId="a20d7eddca1cf1da" providerId="LiveId" clId="{E2376790-180A-4EEA-B0C0-0877F3C0D769}" dt="2022-08-10T00:27:17.542" v="4814" actId="313"/>
      <pc:docMkLst>
        <pc:docMk/>
      </pc:docMkLst>
      <pc:sldChg chg="addSp delSp modSp mod setBg">
        <pc:chgData name="anthony.kelly1804@gmail.com" userId="a20d7eddca1cf1da" providerId="LiveId" clId="{E2376790-180A-4EEA-B0C0-0877F3C0D769}" dt="2022-08-10T00:27:17.542" v="4814" actId="313"/>
        <pc:sldMkLst>
          <pc:docMk/>
          <pc:sldMk cId="1270404738" sldId="256"/>
        </pc:sldMkLst>
        <pc:spChg chg="add mod">
          <ac:chgData name="anthony.kelly1804@gmail.com" userId="a20d7eddca1cf1da" providerId="LiveId" clId="{E2376790-180A-4EEA-B0C0-0877F3C0D769}" dt="2022-08-09T00:58:48.351" v="4751" actId="20577"/>
          <ac:spMkLst>
            <pc:docMk/>
            <pc:sldMk cId="1270404738" sldId="256"/>
            <ac:spMk id="8" creationId="{DDDCABB7-43D9-9CBA-211B-AD61B54C5B84}"/>
          </ac:spMkLst>
        </pc:spChg>
        <pc:spChg chg="add mod">
          <ac:chgData name="anthony.kelly1804@gmail.com" userId="a20d7eddca1cf1da" providerId="LiveId" clId="{E2376790-180A-4EEA-B0C0-0877F3C0D769}" dt="2022-08-08T21:16:39.201" v="4407" actId="113"/>
          <ac:spMkLst>
            <pc:docMk/>
            <pc:sldMk cId="1270404738" sldId="256"/>
            <ac:spMk id="10" creationId="{E9251166-BF87-D893-E223-6613486AC640}"/>
          </ac:spMkLst>
        </pc:spChg>
        <pc:spChg chg="add mod">
          <ac:chgData name="anthony.kelly1804@gmail.com" userId="a20d7eddca1cf1da" providerId="LiveId" clId="{E2376790-180A-4EEA-B0C0-0877F3C0D769}" dt="2022-08-08T19:16:09.840" v="3361" actId="1076"/>
          <ac:spMkLst>
            <pc:docMk/>
            <pc:sldMk cId="1270404738" sldId="256"/>
            <ac:spMk id="12" creationId="{635BD6AE-31CA-F8D1-C9A2-D3CF61F65BF5}"/>
          </ac:spMkLst>
        </pc:spChg>
        <pc:spChg chg="add mod">
          <ac:chgData name="anthony.kelly1804@gmail.com" userId="a20d7eddca1cf1da" providerId="LiveId" clId="{E2376790-180A-4EEA-B0C0-0877F3C0D769}" dt="2022-08-08T19:42:41.398" v="3853" actId="20577"/>
          <ac:spMkLst>
            <pc:docMk/>
            <pc:sldMk cId="1270404738" sldId="256"/>
            <ac:spMk id="13" creationId="{8380ECD3-D074-71AF-FB54-237BAC406190}"/>
          </ac:spMkLst>
        </pc:spChg>
        <pc:spChg chg="add mod">
          <ac:chgData name="anthony.kelly1804@gmail.com" userId="a20d7eddca1cf1da" providerId="LiveId" clId="{E2376790-180A-4EEA-B0C0-0877F3C0D769}" dt="2022-08-09T00:05:32.814" v="4701" actId="313"/>
          <ac:spMkLst>
            <pc:docMk/>
            <pc:sldMk cId="1270404738" sldId="256"/>
            <ac:spMk id="14" creationId="{E1D864CA-6666-E33D-2CEA-A8313973843D}"/>
          </ac:spMkLst>
        </pc:spChg>
        <pc:spChg chg="add mod">
          <ac:chgData name="anthony.kelly1804@gmail.com" userId="a20d7eddca1cf1da" providerId="LiveId" clId="{E2376790-180A-4EEA-B0C0-0877F3C0D769}" dt="2022-08-08T19:41:37.697" v="3787" actId="20577"/>
          <ac:spMkLst>
            <pc:docMk/>
            <pc:sldMk cId="1270404738" sldId="256"/>
            <ac:spMk id="15" creationId="{0F1CA31D-49E1-01FB-8C75-761B40972173}"/>
          </ac:spMkLst>
        </pc:spChg>
        <pc:spChg chg="add mod">
          <ac:chgData name="anthony.kelly1804@gmail.com" userId="a20d7eddca1cf1da" providerId="LiveId" clId="{E2376790-180A-4EEA-B0C0-0877F3C0D769}" dt="2022-08-08T21:20:32.674" v="4700" actId="20577"/>
          <ac:spMkLst>
            <pc:docMk/>
            <pc:sldMk cId="1270404738" sldId="256"/>
            <ac:spMk id="16" creationId="{9A2BBA85-F912-014D-FC80-3D7E366192B1}"/>
          </ac:spMkLst>
        </pc:spChg>
        <pc:spChg chg="add mod">
          <ac:chgData name="anthony.kelly1804@gmail.com" userId="a20d7eddca1cf1da" providerId="LiveId" clId="{E2376790-180A-4EEA-B0C0-0877F3C0D769}" dt="2022-08-10T00:27:17.542" v="4814" actId="313"/>
          <ac:spMkLst>
            <pc:docMk/>
            <pc:sldMk cId="1270404738" sldId="256"/>
            <ac:spMk id="18" creationId="{892C1BC7-0D7C-5D56-28F1-FBCF68C56BAE}"/>
          </ac:spMkLst>
        </pc:spChg>
        <pc:spChg chg="mod">
          <ac:chgData name="anthony.kelly1804@gmail.com" userId="a20d7eddca1cf1da" providerId="LiveId" clId="{E2376790-180A-4EEA-B0C0-0877F3C0D769}" dt="2022-08-05T14:19:29.987" v="3" actId="255"/>
          <ac:spMkLst>
            <pc:docMk/>
            <pc:sldMk cId="1270404738" sldId="256"/>
            <ac:spMk id="24" creationId="{9AFA996E-AD6B-4DC6-BC85-A182D141A5B5}"/>
          </ac:spMkLst>
        </pc:spChg>
        <pc:spChg chg="mod">
          <ac:chgData name="anthony.kelly1804@gmail.com" userId="a20d7eddca1cf1da" providerId="LiveId" clId="{E2376790-180A-4EEA-B0C0-0877F3C0D769}" dt="2022-08-05T14:19:22.538" v="2" actId="255"/>
          <ac:spMkLst>
            <pc:docMk/>
            <pc:sldMk cId="1270404738" sldId="256"/>
            <ac:spMk id="25" creationId="{2CF2C83C-08B8-46D1-AEAA-7C0550B92975}"/>
          </ac:spMkLst>
        </pc:spChg>
        <pc:spChg chg="mod">
          <ac:chgData name="anthony.kelly1804@gmail.com" userId="a20d7eddca1cf1da" providerId="LiveId" clId="{E2376790-180A-4EEA-B0C0-0877F3C0D769}" dt="2022-08-05T18:18:48.247" v="811" actId="20577"/>
          <ac:spMkLst>
            <pc:docMk/>
            <pc:sldMk cId="1270404738" sldId="256"/>
            <ac:spMk id="28" creationId="{81A5C452-2DAF-423A-BC0E-FB2D0D0E019D}"/>
          </ac:spMkLst>
        </pc:spChg>
        <pc:spChg chg="mod">
          <ac:chgData name="anthony.kelly1804@gmail.com" userId="a20d7eddca1cf1da" providerId="LiveId" clId="{E2376790-180A-4EEA-B0C0-0877F3C0D769}" dt="2022-08-05T18:18:52.668" v="812" actId="20577"/>
          <ac:spMkLst>
            <pc:docMk/>
            <pc:sldMk cId="1270404738" sldId="256"/>
            <ac:spMk id="29" creationId="{FEB053B5-623C-42C1-A5BA-FDB2309E17B5}"/>
          </ac:spMkLst>
        </pc:spChg>
        <pc:spChg chg="mod">
          <ac:chgData name="anthony.kelly1804@gmail.com" userId="a20d7eddca1cf1da" providerId="LiveId" clId="{E2376790-180A-4EEA-B0C0-0877F3C0D769}" dt="2022-08-05T14:44:34.524" v="789" actId="20577"/>
          <ac:spMkLst>
            <pc:docMk/>
            <pc:sldMk cId="1270404738" sldId="256"/>
            <ac:spMk id="31" creationId="{75E4ADE2-1C83-47FC-978F-7E0CAA0FDC54}"/>
          </ac:spMkLst>
        </pc:spChg>
        <pc:spChg chg="del mod">
          <ac:chgData name="anthony.kelly1804@gmail.com" userId="a20d7eddca1cf1da" providerId="LiveId" clId="{E2376790-180A-4EEA-B0C0-0877F3C0D769}" dt="2022-08-07T00:25:37.750" v="839"/>
          <ac:spMkLst>
            <pc:docMk/>
            <pc:sldMk cId="1270404738" sldId="256"/>
            <ac:spMk id="32" creationId="{032AC3E4-1804-415D-AFAC-CDB0EC7629F1}"/>
          </ac:spMkLst>
        </pc:spChg>
        <pc:spChg chg="del mod">
          <ac:chgData name="anthony.kelly1804@gmail.com" userId="a20d7eddca1cf1da" providerId="LiveId" clId="{E2376790-180A-4EEA-B0C0-0877F3C0D769}" dt="2022-08-07T00:25:37.749" v="837" actId="478"/>
          <ac:spMkLst>
            <pc:docMk/>
            <pc:sldMk cId="1270404738" sldId="256"/>
            <ac:spMk id="35" creationId="{33088502-AC12-4D63-8249-7B40AC22BADF}"/>
          </ac:spMkLst>
        </pc:spChg>
        <pc:spChg chg="mod">
          <ac:chgData name="anthony.kelly1804@gmail.com" userId="a20d7eddca1cf1da" providerId="LiveId" clId="{E2376790-180A-4EEA-B0C0-0877F3C0D769}" dt="2022-08-07T01:16:42.103" v="1533" actId="20577"/>
          <ac:spMkLst>
            <pc:docMk/>
            <pc:sldMk cId="1270404738" sldId="256"/>
            <ac:spMk id="37" creationId="{A4C26EDB-7235-4F91-A0E2-B62F3F0FCF6C}"/>
          </ac:spMkLst>
        </pc:spChg>
        <pc:spChg chg="mod">
          <ac:chgData name="anthony.kelly1804@gmail.com" userId="a20d7eddca1cf1da" providerId="LiveId" clId="{E2376790-180A-4EEA-B0C0-0877F3C0D769}" dt="2022-08-08T18:08:58.665" v="2190" actId="20577"/>
          <ac:spMkLst>
            <pc:docMk/>
            <pc:sldMk cId="1270404738" sldId="256"/>
            <ac:spMk id="38" creationId="{D42D236E-7546-4230-89C4-A3CB68860FFA}"/>
          </ac:spMkLst>
        </pc:spChg>
        <pc:spChg chg="mod">
          <ac:chgData name="anthony.kelly1804@gmail.com" userId="a20d7eddca1cf1da" providerId="LiveId" clId="{E2376790-180A-4EEA-B0C0-0877F3C0D769}" dt="2022-08-08T18:32:02.562" v="2513" actId="20577"/>
          <ac:spMkLst>
            <pc:docMk/>
            <pc:sldMk cId="1270404738" sldId="256"/>
            <ac:spMk id="40" creationId="{95E7CCBE-8901-4B3D-AE78-2BE3AAB26519}"/>
          </ac:spMkLst>
        </pc:spChg>
        <pc:spChg chg="mod">
          <ac:chgData name="anthony.kelly1804@gmail.com" userId="a20d7eddca1cf1da" providerId="LiveId" clId="{E2376790-180A-4EEA-B0C0-0877F3C0D769}" dt="2022-08-08T20:51:29.119" v="4143" actId="20577"/>
          <ac:spMkLst>
            <pc:docMk/>
            <pc:sldMk cId="1270404738" sldId="256"/>
            <ac:spMk id="41" creationId="{D6F40EB5-8D73-41C9-8CC9-4FFF7382622E}"/>
          </ac:spMkLst>
        </pc:spChg>
        <pc:spChg chg="mod">
          <ac:chgData name="anthony.kelly1804@gmail.com" userId="a20d7eddca1cf1da" providerId="LiveId" clId="{E2376790-180A-4EEA-B0C0-0877F3C0D769}" dt="2022-08-08T18:09:32.340" v="2206" actId="20577"/>
          <ac:spMkLst>
            <pc:docMk/>
            <pc:sldMk cId="1270404738" sldId="256"/>
            <ac:spMk id="43" creationId="{8CBD65E6-B838-4D00-BF0C-3070FF4F3D21}"/>
          </ac:spMkLst>
        </pc:spChg>
        <pc:spChg chg="mod">
          <ac:chgData name="anthony.kelly1804@gmail.com" userId="a20d7eddca1cf1da" providerId="LiveId" clId="{E2376790-180A-4EEA-B0C0-0877F3C0D769}" dt="2022-08-08T21:12:10.184" v="4361" actId="3626"/>
          <ac:spMkLst>
            <pc:docMk/>
            <pc:sldMk cId="1270404738" sldId="256"/>
            <ac:spMk id="44" creationId="{A2148495-B756-4A96-85FD-E5CC6713F248}"/>
          </ac:spMkLst>
        </pc:spChg>
        <pc:spChg chg="mod">
          <ac:chgData name="anthony.kelly1804@gmail.com" userId="a20d7eddca1cf1da" providerId="LiveId" clId="{E2376790-180A-4EEA-B0C0-0877F3C0D769}" dt="2022-08-08T21:12:54.591" v="4369" actId="14100"/>
          <ac:spMkLst>
            <pc:docMk/>
            <pc:sldMk cId="1270404738" sldId="256"/>
            <ac:spMk id="78" creationId="{00000000-0000-0000-0000-000000000000}"/>
          </ac:spMkLst>
        </pc:spChg>
        <pc:spChg chg="mod">
          <ac:chgData name="anthony.kelly1804@gmail.com" userId="a20d7eddca1cf1da" providerId="LiveId" clId="{E2376790-180A-4EEA-B0C0-0877F3C0D769}" dt="2022-08-05T14:20:11.640" v="6" actId="20577"/>
          <ac:spMkLst>
            <pc:docMk/>
            <pc:sldMk cId="1270404738" sldId="256"/>
            <ac:spMk id="84" creationId="{00000000-0000-0000-0000-000000000000}"/>
          </ac:spMkLst>
        </pc:spChg>
        <pc:spChg chg="mod">
          <ac:chgData name="anthony.kelly1804@gmail.com" userId="a20d7eddca1cf1da" providerId="LiveId" clId="{E2376790-180A-4EEA-B0C0-0877F3C0D769}" dt="2022-08-10T00:25:09.722" v="4789" actId="20577"/>
          <ac:spMkLst>
            <pc:docMk/>
            <pc:sldMk cId="1270404738" sldId="256"/>
            <ac:spMk id="85" creationId="{00000000-0000-0000-0000-000000000000}"/>
          </ac:spMkLst>
        </pc:spChg>
        <pc:picChg chg="add mod">
          <ac:chgData name="anthony.kelly1804@gmail.com" userId="a20d7eddca1cf1da" providerId="LiveId" clId="{E2376790-180A-4EEA-B0C0-0877F3C0D769}" dt="2022-08-08T21:14:36.935" v="4383" actId="14100"/>
          <ac:picMkLst>
            <pc:docMk/>
            <pc:sldMk cId="1270404738" sldId="256"/>
            <ac:picMk id="3" creationId="{5E399DE0-0D9D-1398-37D2-3AB6F513797C}"/>
          </ac:picMkLst>
        </pc:picChg>
        <pc:picChg chg="add del mod">
          <ac:chgData name="anthony.kelly1804@gmail.com" userId="a20d7eddca1cf1da" providerId="LiveId" clId="{E2376790-180A-4EEA-B0C0-0877F3C0D769}" dt="2022-08-09T17:22:32.042" v="4752" actId="21"/>
          <ac:picMkLst>
            <pc:docMk/>
            <pc:sldMk cId="1270404738" sldId="256"/>
            <ac:picMk id="5" creationId="{170E0132-8267-510E-E8B3-3F72C6D62204}"/>
          </ac:picMkLst>
        </pc:picChg>
        <pc:picChg chg="add mod">
          <ac:chgData name="anthony.kelly1804@gmail.com" userId="a20d7eddca1cf1da" providerId="LiveId" clId="{E2376790-180A-4EEA-B0C0-0877F3C0D769}" dt="2022-08-08T21:12:46.358" v="4368" actId="14100"/>
          <ac:picMkLst>
            <pc:docMk/>
            <pc:sldMk cId="1270404738" sldId="256"/>
            <ac:picMk id="6" creationId="{DEF4752E-C36D-BA0F-C2C8-5C16CE5B9F59}"/>
          </ac:picMkLst>
        </pc:picChg>
        <pc:picChg chg="add mod">
          <ac:chgData name="anthony.kelly1804@gmail.com" userId="a20d7eddca1cf1da" providerId="LiveId" clId="{E2376790-180A-4EEA-B0C0-0877F3C0D769}" dt="2022-08-09T17:24:55.339" v="4761" actId="1076"/>
          <ac:picMkLst>
            <pc:docMk/>
            <pc:sldMk cId="1270404738" sldId="256"/>
            <ac:picMk id="7" creationId="{A599C7A3-1B7F-CB7E-3267-535E341D5AB1}"/>
          </ac:picMkLst>
        </pc:picChg>
        <pc:picChg chg="add del mod">
          <ac:chgData name="anthony.kelly1804@gmail.com" userId="a20d7eddca1cf1da" providerId="LiveId" clId="{E2376790-180A-4EEA-B0C0-0877F3C0D769}" dt="2022-08-08T21:13:45.227" v="4380" actId="21"/>
          <ac:picMkLst>
            <pc:docMk/>
            <pc:sldMk cId="1270404738" sldId="256"/>
            <ac:picMk id="8" creationId="{5E08C35B-A20A-1824-F252-1C790CDC5C88}"/>
          </ac:picMkLst>
        </pc:picChg>
        <pc:picChg chg="add mod">
          <ac:chgData name="anthony.kelly1804@gmail.com" userId="a20d7eddca1cf1da" providerId="LiveId" clId="{E2376790-180A-4EEA-B0C0-0877F3C0D769}" dt="2022-08-07T00:42:18.525" v="858" actId="1076"/>
          <ac:picMkLst>
            <pc:docMk/>
            <pc:sldMk cId="1270404738" sldId="256"/>
            <ac:picMk id="9" creationId="{B2482979-C90F-A5E0-8171-A6F8FE2C56A4}"/>
          </ac:picMkLst>
        </pc:picChg>
        <pc:picChg chg="add del mod">
          <ac:chgData name="anthony.kelly1804@gmail.com" userId="a20d7eddca1cf1da" providerId="LiveId" clId="{E2376790-180A-4EEA-B0C0-0877F3C0D769}" dt="2022-08-09T17:25:44.817" v="4762" actId="21"/>
          <ac:picMkLst>
            <pc:docMk/>
            <pc:sldMk cId="1270404738" sldId="256"/>
            <ac:picMk id="11" creationId="{06A398BF-B117-3B2A-3FD6-30E401C5A625}"/>
          </ac:picMkLst>
        </pc:picChg>
        <pc:picChg chg="add del mod">
          <ac:chgData name="anthony.kelly1804@gmail.com" userId="a20d7eddca1cf1da" providerId="LiveId" clId="{E2376790-180A-4EEA-B0C0-0877F3C0D769}" dt="2022-08-08T18:33:16.898" v="2515" actId="21"/>
          <ac:picMkLst>
            <pc:docMk/>
            <pc:sldMk cId="1270404738" sldId="256"/>
            <ac:picMk id="17" creationId="{F2EADF8F-4450-15E1-686C-D22AA75D03F8}"/>
          </ac:picMkLst>
        </pc:picChg>
        <pc:picChg chg="add mod">
          <ac:chgData name="anthony.kelly1804@gmail.com" userId="a20d7eddca1cf1da" providerId="LiveId" clId="{E2376790-180A-4EEA-B0C0-0877F3C0D769}" dt="2022-08-09T17:24:48.353" v="4760" actId="14100"/>
          <ac:picMkLst>
            <pc:docMk/>
            <pc:sldMk cId="1270404738" sldId="256"/>
            <ac:picMk id="19" creationId="{477AC4D1-6799-07B7-8BB1-69C845026916}"/>
          </ac:picMkLst>
        </pc:picChg>
        <pc:picChg chg="add mod">
          <ac:chgData name="anthony.kelly1804@gmail.com" userId="a20d7eddca1cf1da" providerId="LiveId" clId="{E2376790-180A-4EEA-B0C0-0877F3C0D769}" dt="2022-08-08T21:12:40.030" v="4366" actId="1076"/>
          <ac:picMkLst>
            <pc:docMk/>
            <pc:sldMk cId="1270404738" sldId="256"/>
            <ac:picMk id="20" creationId="{0E575C76-0EF1-64D0-7552-CBA1D825398E}"/>
          </ac:picMkLst>
        </pc:picChg>
        <pc:picChg chg="add mod">
          <ac:chgData name="anthony.kelly1804@gmail.com" userId="a20d7eddca1cf1da" providerId="LiveId" clId="{E2376790-180A-4EEA-B0C0-0877F3C0D769}" dt="2022-08-09T17:26:15.133" v="4771" actId="14100"/>
          <ac:picMkLst>
            <pc:docMk/>
            <pc:sldMk cId="1270404738" sldId="256"/>
            <ac:picMk id="22" creationId="{221E8FEF-A9D2-E9AC-D237-FAD627BA89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5" y="4221484"/>
            <a:ext cx="35547303" cy="8987790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7" y="4221484"/>
            <a:ext cx="105925615" cy="8987790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1" cy="653796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7"/>
            <a:ext cx="37307521" cy="720089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4" y="24582124"/>
            <a:ext cx="70736458" cy="69517264"/>
          </a:xfrm>
        </p:spPr>
        <p:txBody>
          <a:bodyPr/>
          <a:lstStyle>
            <a:defPPr>
              <a:defRPr kern="1200" smtId="4294967295"/>
            </a:defPPr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1" y="24582124"/>
            <a:ext cx="70736464" cy="69517264"/>
          </a:xfrm>
        </p:spPr>
        <p:txBody>
          <a:bodyPr/>
          <a:lstStyle>
            <a:defPPr>
              <a:defRPr kern="1200" smtId="4294967295"/>
            </a:defPPr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545"/>
            <a:ext cx="19392903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0439402"/>
            <a:ext cx="19392903" cy="1896618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5"/>
            <a:ext cx="19400520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2"/>
            <a:ext cx="19400520" cy="1896618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0"/>
            <a:ext cx="14439903" cy="557784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3"/>
            <a:ext cx="24536400" cy="28094942"/>
          </a:xfrm>
        </p:spPr>
        <p:txBody>
          <a:bodyPr/>
          <a:lstStyle>
            <a:defPPr>
              <a:defRPr kern="1200" smtId="4294967295"/>
            </a:defPPr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3" cy="225171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4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2"/>
            <a:ext cx="26334721" cy="2720343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1" cy="1975103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4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4"/>
            <a:ext cx="26334721" cy="386333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4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79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2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deliberatingwatermelon  Size: 48x36</a:t>
            </a:r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4389028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645886" indent="-1645886" algn="l" defTabSz="4389028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7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1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797189" y="797037"/>
            <a:ext cx="42296823" cy="6365763"/>
          </a:xfrm>
          <a:prstGeom prst="roundRect">
            <a:avLst>
              <a:gd name="adj" fmla="val 3157"/>
            </a:avLst>
          </a:prstGeom>
          <a:solidFill>
            <a:srgbClr val="66A27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1500"/>
          </a:p>
        </p:txBody>
      </p:sp>
      <p:sp>
        <p:nvSpPr>
          <p:cNvPr id="74" name="Rounded Rectangle 73"/>
          <p:cNvSpPr/>
          <p:nvPr/>
        </p:nvSpPr>
        <p:spPr>
          <a:xfrm>
            <a:off x="9793338" y="7910544"/>
            <a:ext cx="24270884" cy="24213782"/>
          </a:xfrm>
          <a:prstGeom prst="roundRect">
            <a:avLst>
              <a:gd name="adj" fmla="val 902"/>
            </a:avLst>
          </a:prstGeom>
          <a:solidFill>
            <a:srgbClr val="74909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1500" dirty="0"/>
          </a:p>
        </p:txBody>
      </p:sp>
      <p:sp>
        <p:nvSpPr>
          <p:cNvPr id="76" name="Rounded Rectangle 75"/>
          <p:cNvSpPr/>
          <p:nvPr/>
        </p:nvSpPr>
        <p:spPr>
          <a:xfrm>
            <a:off x="768071" y="7910544"/>
            <a:ext cx="8225570" cy="11596656"/>
          </a:xfrm>
          <a:prstGeom prst="roundRect">
            <a:avLst>
              <a:gd name="adj" fmla="val 3206"/>
            </a:avLst>
          </a:prstGeom>
          <a:solidFill>
            <a:srgbClr val="AA6C7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1500"/>
          </a:p>
        </p:txBody>
      </p:sp>
      <p:sp>
        <p:nvSpPr>
          <p:cNvPr id="77" name="Rounded Rectangle 76"/>
          <p:cNvSpPr/>
          <p:nvPr/>
        </p:nvSpPr>
        <p:spPr>
          <a:xfrm>
            <a:off x="767064" y="20354675"/>
            <a:ext cx="8225570" cy="11769649"/>
          </a:xfrm>
          <a:prstGeom prst="roundRect">
            <a:avLst>
              <a:gd name="adj" fmla="val 3206"/>
            </a:avLst>
          </a:prstGeom>
          <a:solidFill>
            <a:srgbClr val="AA6C7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1500" dirty="0"/>
          </a:p>
        </p:txBody>
      </p:sp>
      <p:sp>
        <p:nvSpPr>
          <p:cNvPr id="78" name="Rounded Rectangle 77"/>
          <p:cNvSpPr/>
          <p:nvPr/>
        </p:nvSpPr>
        <p:spPr>
          <a:xfrm>
            <a:off x="34866752" y="7910544"/>
            <a:ext cx="8225570" cy="7632232"/>
          </a:xfrm>
          <a:prstGeom prst="roundRect">
            <a:avLst>
              <a:gd name="adj" fmla="val 2650"/>
            </a:avLst>
          </a:prstGeom>
          <a:solidFill>
            <a:srgbClr val="50798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1500" dirty="0"/>
          </a:p>
        </p:txBody>
      </p:sp>
      <p:sp>
        <p:nvSpPr>
          <p:cNvPr id="79" name="Rounded Rectangle 78"/>
          <p:cNvSpPr/>
          <p:nvPr/>
        </p:nvSpPr>
        <p:spPr>
          <a:xfrm>
            <a:off x="34864926" y="26637928"/>
            <a:ext cx="8225570" cy="5486400"/>
          </a:xfrm>
          <a:prstGeom prst="roundRect">
            <a:avLst>
              <a:gd name="adj" fmla="val 3951"/>
            </a:avLst>
          </a:prstGeom>
          <a:solidFill>
            <a:srgbClr val="C7805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1500"/>
          </a:p>
        </p:txBody>
      </p:sp>
      <p:sp>
        <p:nvSpPr>
          <p:cNvPr id="80" name="Rounded Rectangle 79"/>
          <p:cNvSpPr/>
          <p:nvPr/>
        </p:nvSpPr>
        <p:spPr>
          <a:xfrm>
            <a:off x="34864926" y="20354677"/>
            <a:ext cx="8225570" cy="5486400"/>
          </a:xfrm>
          <a:prstGeom prst="roundRect">
            <a:avLst>
              <a:gd name="adj" fmla="val 3951"/>
            </a:avLst>
          </a:prstGeom>
          <a:solidFill>
            <a:srgbClr val="50798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1500"/>
          </a:p>
        </p:txBody>
      </p:sp>
      <p:sp>
        <p:nvSpPr>
          <p:cNvPr id="84" name="TextBox 83"/>
          <p:cNvSpPr txBox="1"/>
          <p:nvPr/>
        </p:nvSpPr>
        <p:spPr>
          <a:xfrm>
            <a:off x="994656" y="816480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5400" b="1" dirty="0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Abstract</a:t>
            </a:r>
            <a:endParaRPr lang="en-US" sz="3600" b="1" dirty="0">
              <a:solidFill>
                <a:schemeClr val="bg1"/>
              </a:solidFill>
              <a:latin typeface="Nunito" panose="00000500000000000000" pitchFamily="2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94656" y="8987135"/>
            <a:ext cx="77724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 </a:t>
            </a:r>
            <a:r>
              <a:rPr lang="en-US" sz="4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Lyrae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stars exhibit a non-radial pulsation that is not entirely well understood. We use Period04 (Fourier analysis software package) [1] to analyze the amplitude of the </a:t>
            </a:r>
            <a:r>
              <a:rPr lang="en-US" sz="4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Fx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(non-radial mode) mode over time in XX </a:t>
            </a:r>
            <a:r>
              <a:rPr lang="en-US" sz="4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splitting light curve data into small groupings. We found that </a:t>
            </a:r>
            <a:r>
              <a:rPr lang="en-US" sz="4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Fx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can change quickly over short time spans and exhibits </a:t>
            </a:r>
            <a:r>
              <a:rPr lang="en-US" sz="4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multiplets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which could indicate a new physical process occurring in the star.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AFA996E-AD6B-4DC6-BC85-A182D141A5B5}"/>
              </a:ext>
            </a:extLst>
          </p:cNvPr>
          <p:cNvSpPr txBox="1"/>
          <p:nvPr/>
        </p:nvSpPr>
        <p:spPr>
          <a:xfrm>
            <a:off x="3657600" y="1544781"/>
            <a:ext cx="36576000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9000" b="1" dirty="0">
                <a:solidFill>
                  <a:schemeClr val="bg1"/>
                </a:solidFill>
                <a:latin typeface="Nunito" panose="00000500000000000000" pitchFamily="2" charset="0"/>
              </a:rPr>
              <a:t>Investigating Non-Radial Pulsation in RR </a:t>
            </a:r>
            <a:r>
              <a:rPr lang="en-US" sz="9000" b="1" dirty="0" err="1">
                <a:solidFill>
                  <a:schemeClr val="bg1"/>
                </a:solidFill>
                <a:latin typeface="Nunito" panose="00000500000000000000" pitchFamily="2" charset="0"/>
              </a:rPr>
              <a:t>Lyrae</a:t>
            </a:r>
            <a:r>
              <a:rPr lang="en-US" sz="9000" b="1" dirty="0">
                <a:solidFill>
                  <a:schemeClr val="bg1"/>
                </a:solidFill>
                <a:latin typeface="Nunito" panose="00000500000000000000" pitchFamily="2" charset="0"/>
              </a:rPr>
              <a:t> Stars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CF2C83C-08B8-46D1-AEAA-7C0550B92975}"/>
              </a:ext>
            </a:extLst>
          </p:cNvPr>
          <p:cNvSpPr txBox="1"/>
          <p:nvPr/>
        </p:nvSpPr>
        <p:spPr>
          <a:xfrm>
            <a:off x="3657600" y="4746312"/>
            <a:ext cx="36576000" cy="19574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Anthony Kelly, Ron Wilhelm (PHD)</a:t>
            </a:r>
          </a:p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latin typeface="+mj-lt"/>
                <a:cs typeface="Arial" pitchFamily="34" charset="0"/>
              </a:rPr>
              <a:t>Department of Physics and Astronomy, University of Kentucky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ED2966-A38B-4B49-A6B6-D914E4D6F4BE}"/>
              </a:ext>
            </a:extLst>
          </p:cNvPr>
          <p:cNvSpPr/>
          <p:nvPr/>
        </p:nvSpPr>
        <p:spPr>
          <a:xfrm>
            <a:off x="1105718" y="8793480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A5C452-2DAF-423A-BC0E-FB2D0D0E019D}"/>
              </a:ext>
            </a:extLst>
          </p:cNvPr>
          <p:cNvSpPr txBox="1"/>
          <p:nvPr/>
        </p:nvSpPr>
        <p:spPr>
          <a:xfrm>
            <a:off x="994656" y="2062609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5400" b="1" dirty="0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Background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B053B5-623C-42C1-A5BA-FDB2309E17B5}"/>
              </a:ext>
            </a:extLst>
          </p:cNvPr>
          <p:cNvSpPr txBox="1"/>
          <p:nvPr/>
        </p:nvSpPr>
        <p:spPr>
          <a:xfrm>
            <a:off x="994656" y="2144841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93BC31-3E9A-4E00-A76F-069126324922}"/>
              </a:ext>
            </a:extLst>
          </p:cNvPr>
          <p:cNvSpPr/>
          <p:nvPr/>
        </p:nvSpPr>
        <p:spPr>
          <a:xfrm>
            <a:off x="1105718" y="21265097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E4ADE2-1C83-47FC-978F-7E0CAA0FDC54}"/>
              </a:ext>
            </a:extLst>
          </p:cNvPr>
          <p:cNvSpPr txBox="1"/>
          <p:nvPr/>
        </p:nvSpPr>
        <p:spPr>
          <a:xfrm>
            <a:off x="10058400" y="8164805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5400" b="1" dirty="0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Results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B32DFF-2B3F-417B-9F8B-8B9F5C654495}"/>
              </a:ext>
            </a:extLst>
          </p:cNvPr>
          <p:cNvSpPr/>
          <p:nvPr/>
        </p:nvSpPr>
        <p:spPr>
          <a:xfrm>
            <a:off x="10134600" y="8793480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C26EDB-7235-4F91-A0E2-B62F3F0FCF6C}"/>
              </a:ext>
            </a:extLst>
          </p:cNvPr>
          <p:cNvSpPr txBox="1"/>
          <p:nvPr/>
        </p:nvSpPr>
        <p:spPr>
          <a:xfrm>
            <a:off x="35093337" y="816480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5400" b="1" dirty="0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Methodology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2D236E-7546-4230-89C4-A3CB68860FFA}"/>
              </a:ext>
            </a:extLst>
          </p:cNvPr>
          <p:cNvSpPr txBox="1"/>
          <p:nvPr/>
        </p:nvSpPr>
        <p:spPr>
          <a:xfrm>
            <a:off x="35093337" y="8987135"/>
            <a:ext cx="7772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split light curve data into smaller chunks so that we can analyze chunk by chunk what the non-radial mode is doing. We use Fourier decomposition in Period04 [1] as shown below to get the composite frequencies that make up the light curve. </a:t>
            </a:r>
          </a:p>
          <a:p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B650100-83FA-4A86-9D02-FDB1046A1C5A}"/>
              </a:ext>
            </a:extLst>
          </p:cNvPr>
          <p:cNvSpPr/>
          <p:nvPr/>
        </p:nvSpPr>
        <p:spPr>
          <a:xfrm>
            <a:off x="35204400" y="8793480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E7CCBE-8901-4B3D-AE78-2BE3AAB26519}"/>
              </a:ext>
            </a:extLst>
          </p:cNvPr>
          <p:cNvSpPr txBox="1"/>
          <p:nvPr/>
        </p:nvSpPr>
        <p:spPr>
          <a:xfrm>
            <a:off x="35093337" y="2072747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5400" b="1" dirty="0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Future Plans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40EB5-8D73-41C9-8CC9-4FFF7382622E}"/>
              </a:ext>
            </a:extLst>
          </p:cNvPr>
          <p:cNvSpPr txBox="1"/>
          <p:nvPr/>
        </p:nvSpPr>
        <p:spPr>
          <a:xfrm>
            <a:off x="35093337" y="21549802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Reality tests are needed (I.e., we need to know if there was an issue with the background subtraction etc.…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Comparisons with other stars that feature </a:t>
            </a:r>
            <a:r>
              <a:rPr lang="en-US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Fx</a:t>
            </a: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correlation tests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correlations between (1/2)</a:t>
            </a:r>
            <a:r>
              <a:rPr lang="en-US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Fx</a:t>
            </a: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Fx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2942FC-744D-4F59-A0B9-6D4CBD4EA1A9}"/>
              </a:ext>
            </a:extLst>
          </p:cNvPr>
          <p:cNvSpPr/>
          <p:nvPr/>
        </p:nvSpPr>
        <p:spPr>
          <a:xfrm>
            <a:off x="35204400" y="21366480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BD65E6-B838-4D00-BF0C-3070FF4F3D21}"/>
              </a:ext>
            </a:extLst>
          </p:cNvPr>
          <p:cNvSpPr txBox="1"/>
          <p:nvPr/>
        </p:nvSpPr>
        <p:spPr>
          <a:xfrm>
            <a:off x="35093337" y="26974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200" b="1" dirty="0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Acknowledgements and References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148495-B756-4A96-85FD-E5CC6713F248}"/>
              </a:ext>
            </a:extLst>
          </p:cNvPr>
          <p:cNvSpPr txBox="1"/>
          <p:nvPr/>
        </p:nvSpPr>
        <p:spPr>
          <a:xfrm>
            <a:off x="35093337" y="27797131"/>
            <a:ext cx="77724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1] http://period04.net/ </a:t>
            </a:r>
          </a:p>
          <a:p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[2] Wojciech A.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Dziembowski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Nonradial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Oscillations in Classical Pulsating Stars. Predictions and Discoveries, 2016</a:t>
            </a:r>
          </a:p>
          <a:p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[3] P.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Moskalik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Kepler photometry of </a:t>
            </a:r>
            <a:r>
              <a:rPr lang="en-U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RRc</a:t>
            </a:r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stars: peculiar double-mode pulsations and period doubling, 2015 </a:t>
            </a:r>
          </a:p>
          <a:p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[4] Transiting Exoplanet Survey Satellite (TESS), https://tess.mit.edu/   </a:t>
            </a:r>
          </a:p>
          <a:p>
            <a:endParaRPr lang="en-US" sz="2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to the College of Arts and Sciences SURF program for research funding and Dr. Chris Crawford for the opportunity to participate in the REU program.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6C266B8-8AB7-40F0-B164-823BEF121F94}"/>
              </a:ext>
            </a:extLst>
          </p:cNvPr>
          <p:cNvSpPr/>
          <p:nvPr/>
        </p:nvSpPr>
        <p:spPr>
          <a:xfrm>
            <a:off x="35204400" y="27614879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0917E-6C50-1F5A-861B-63DC4ED63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28" y="1178003"/>
            <a:ext cx="5406144" cy="5406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99C7A3-1B7F-CB7E-3267-535E341D5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125" y="9891299"/>
            <a:ext cx="11185358" cy="8964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82979-C90F-A5E0-8171-A6F8FE2C5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674" y="21087755"/>
            <a:ext cx="11185358" cy="8156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5BD6AE-31CA-F8D1-C9A2-D3CF61F65BF5}"/>
              </a:ext>
            </a:extLst>
          </p:cNvPr>
          <p:cNvSpPr txBox="1"/>
          <p:nvPr/>
        </p:nvSpPr>
        <p:spPr>
          <a:xfrm>
            <a:off x="10058400" y="18899596"/>
            <a:ext cx="11185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Fig. 1 (Black Dashed lines indicate the average error in amplitude). We see the Primary reach's a maximum at about 1330 days and quickly drops close to a minimum. In this graph there is some semblance of a wave pattern.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80ECD3-D074-71AF-FB54-237BAC406190}"/>
              </a:ext>
            </a:extLst>
          </p:cNvPr>
          <p:cNvSpPr txBox="1"/>
          <p:nvPr/>
        </p:nvSpPr>
        <p:spPr>
          <a:xfrm>
            <a:off x="22402800" y="18894050"/>
            <a:ext cx="11020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Fig. 2 (Black Dashed lines indicate the average error in amplitude) . We see the </a:t>
            </a:r>
            <a:r>
              <a:rPr lang="en-US" sz="2800" dirty="0" err="1">
                <a:solidFill>
                  <a:schemeClr val="bg1"/>
                </a:solidFill>
              </a:rPr>
              <a:t>Fx</a:t>
            </a:r>
            <a:r>
              <a:rPr lang="en-US" sz="2800" dirty="0">
                <a:solidFill>
                  <a:schemeClr val="bg1"/>
                </a:solidFill>
              </a:rPr>
              <a:t> amplitude peaks at about 12mM and appears to weakly correlated with Fig. 1.  There is also evidence of anticorrelation from 1360 to 1425 Days.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864CA-6666-E33D-2CEA-A8313973843D}"/>
              </a:ext>
            </a:extLst>
          </p:cNvPr>
          <p:cNvSpPr txBox="1"/>
          <p:nvPr/>
        </p:nvSpPr>
        <p:spPr>
          <a:xfrm>
            <a:off x="10058400" y="29415486"/>
            <a:ext cx="11081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Fig. 3 (Black Dashed lines indicate the average error in amplitude). There is a consistent local maximum at 135.5mM within the average error. A wave is the general shape with amplitude variations occurring somewhat rapidly.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CA31D-49E1-01FB-8C75-761B40972173}"/>
              </a:ext>
            </a:extLst>
          </p:cNvPr>
          <p:cNvSpPr txBox="1"/>
          <p:nvPr/>
        </p:nvSpPr>
        <p:spPr>
          <a:xfrm>
            <a:off x="22402800" y="29415486"/>
            <a:ext cx="11185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Fig. 4 (Black Dashed lines indicate the average error in amplitude). Both </a:t>
            </a:r>
            <a:r>
              <a:rPr lang="en-US" sz="2800" dirty="0" err="1">
                <a:solidFill>
                  <a:schemeClr val="bg1"/>
                </a:solidFill>
              </a:rPr>
              <a:t>Fx</a:t>
            </a:r>
            <a:r>
              <a:rPr lang="en-US" sz="2800" dirty="0">
                <a:solidFill>
                  <a:schemeClr val="bg1"/>
                </a:solidFill>
              </a:rPr>
              <a:t> and F1 (Fig. 3) maximize at the end of the data suggesting a correlation. There is evidence of anticorrelation from 2040 to 2100 days roughly.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2C1BC7-0D7C-5D56-28F1-FBCF68C56BAE}"/>
              </a:ext>
            </a:extLst>
          </p:cNvPr>
          <p:cNvSpPr txBox="1"/>
          <p:nvPr/>
        </p:nvSpPr>
        <p:spPr>
          <a:xfrm>
            <a:off x="1049180" y="21793694"/>
            <a:ext cx="7661338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XX </a:t>
            </a:r>
            <a:r>
              <a:rPr lang="en-US" sz="3600" dirty="0" err="1">
                <a:solidFill>
                  <a:schemeClr val="bg1"/>
                </a:solidFill>
              </a:rPr>
              <a:t>Dor</a:t>
            </a:r>
            <a:r>
              <a:rPr lang="en-US" sz="3600" dirty="0">
                <a:solidFill>
                  <a:schemeClr val="bg1"/>
                </a:solidFill>
              </a:rPr>
              <a:t> clearly shows signs of multimodal  behavior with a frequency peak of F1/</a:t>
            </a:r>
            <a:r>
              <a:rPr lang="en-US" sz="3600" dirty="0" err="1">
                <a:solidFill>
                  <a:schemeClr val="bg1"/>
                </a:solidFill>
              </a:rPr>
              <a:t>Fx</a:t>
            </a:r>
            <a:r>
              <a:rPr lang="en-US" sz="3600" dirty="0">
                <a:solidFill>
                  <a:schemeClr val="bg1"/>
                </a:solidFill>
              </a:rPr>
              <a:t> ~ 0.61 (F1 is the radial mode). </a:t>
            </a:r>
            <a:r>
              <a:rPr lang="en-US" sz="3600" dirty="0" err="1">
                <a:solidFill>
                  <a:schemeClr val="bg1"/>
                </a:solidFill>
              </a:rPr>
              <a:t>Dziembowski</a:t>
            </a:r>
            <a:r>
              <a:rPr lang="en-US" sz="3600" dirty="0">
                <a:solidFill>
                  <a:schemeClr val="bg1"/>
                </a:solidFill>
              </a:rPr>
              <a:t> in 2016 [2]  predicted that this mode is a </a:t>
            </a:r>
            <a:r>
              <a:rPr lang="en-US" sz="3600" dirty="0" err="1">
                <a:solidFill>
                  <a:schemeClr val="bg1"/>
                </a:solidFill>
              </a:rPr>
              <a:t>nonradial</a:t>
            </a:r>
            <a:r>
              <a:rPr lang="en-US" sz="3600" dirty="0">
                <a:solidFill>
                  <a:schemeClr val="bg1"/>
                </a:solidFill>
              </a:rPr>
              <a:t> mode pulsation mode.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In other </a:t>
            </a:r>
            <a:r>
              <a:rPr lang="en-US" sz="3600" dirty="0" err="1">
                <a:solidFill>
                  <a:schemeClr val="bg1"/>
                </a:solidFill>
              </a:rPr>
              <a:t>RRc</a:t>
            </a:r>
            <a:r>
              <a:rPr lang="en-US" sz="3600" dirty="0">
                <a:solidFill>
                  <a:schemeClr val="bg1"/>
                </a:solidFill>
              </a:rPr>
              <a:t> stars </a:t>
            </a:r>
            <a:r>
              <a:rPr lang="en-US" sz="3600" dirty="0" err="1">
                <a:solidFill>
                  <a:schemeClr val="bg1"/>
                </a:solidFill>
              </a:rPr>
              <a:t>Moskalik</a:t>
            </a:r>
            <a:r>
              <a:rPr lang="en-US" sz="3600" dirty="0">
                <a:solidFill>
                  <a:schemeClr val="bg1"/>
                </a:solidFill>
              </a:rPr>
              <a:t> [3] found </a:t>
            </a:r>
            <a:r>
              <a:rPr lang="en-US" sz="3600" dirty="0" err="1">
                <a:solidFill>
                  <a:schemeClr val="bg1"/>
                </a:solidFill>
              </a:rPr>
              <a:t>Fx</a:t>
            </a:r>
            <a:r>
              <a:rPr lang="en-US" sz="3600" dirty="0">
                <a:solidFill>
                  <a:schemeClr val="bg1"/>
                </a:solidFill>
              </a:rPr>
              <a:t> modes in Kepler data and noted that they were anticorrelated with the F1 frequency mode. This would suggest that </a:t>
            </a:r>
            <a:r>
              <a:rPr lang="en-US" sz="3600" dirty="0" err="1">
                <a:solidFill>
                  <a:schemeClr val="bg1"/>
                </a:solidFill>
              </a:rPr>
              <a:t>Fx</a:t>
            </a:r>
            <a:r>
              <a:rPr lang="en-US" sz="3600" dirty="0">
                <a:solidFill>
                  <a:schemeClr val="bg1"/>
                </a:solidFill>
              </a:rPr>
              <a:t> and F1 share the same energy source. We look for similar anti-correlations in XX Dor. There also exists subharmonics of </a:t>
            </a:r>
            <a:r>
              <a:rPr lang="en-US" sz="3600" dirty="0" err="1">
                <a:solidFill>
                  <a:schemeClr val="bg1"/>
                </a:solidFill>
              </a:rPr>
              <a:t>Fx</a:t>
            </a:r>
            <a:r>
              <a:rPr lang="en-US" sz="3600" dirty="0">
                <a:solidFill>
                  <a:schemeClr val="bg1"/>
                </a:solidFill>
              </a:rPr>
              <a:t> such as (1/2)</a:t>
            </a:r>
            <a:r>
              <a:rPr lang="en-US" sz="3600" dirty="0" err="1">
                <a:solidFill>
                  <a:schemeClr val="bg1"/>
                </a:solidFill>
              </a:rPr>
              <a:t>Fx</a:t>
            </a:r>
            <a:r>
              <a:rPr lang="en-US" sz="3600" dirty="0">
                <a:solidFill>
                  <a:schemeClr val="bg1"/>
                </a:solidFill>
              </a:rPr>
              <a:t> and (3/2)</a:t>
            </a:r>
            <a:r>
              <a:rPr lang="en-US" sz="3600" dirty="0" err="1">
                <a:solidFill>
                  <a:schemeClr val="bg1"/>
                </a:solidFill>
              </a:rPr>
              <a:t>Fx</a:t>
            </a:r>
            <a:r>
              <a:rPr lang="en-US" sz="3600" dirty="0">
                <a:solidFill>
                  <a:schemeClr val="bg1"/>
                </a:solidFill>
              </a:rPr>
              <a:t> which we are also interested in seeing correlations with </a:t>
            </a:r>
            <a:r>
              <a:rPr lang="en-US" sz="3600" dirty="0" err="1">
                <a:solidFill>
                  <a:schemeClr val="bg1"/>
                </a:solidFill>
              </a:rPr>
              <a:t>Fx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575C76-0EF1-64D0-7552-CBA1D8253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711" y="12321751"/>
            <a:ext cx="3579170" cy="2677656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DEF4752E-C36D-BA0F-C2C8-5C16CE5B9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506" y="12321751"/>
            <a:ext cx="2745318" cy="2677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399DE0-0D9D-1398-37D2-3AB6F5137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97561" y="16075180"/>
            <a:ext cx="8192936" cy="3868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251166-BF87-D893-E223-6613486AC640}"/>
              </a:ext>
            </a:extLst>
          </p:cNvPr>
          <p:cNvSpPr txBox="1"/>
          <p:nvPr/>
        </p:nvSpPr>
        <p:spPr>
          <a:xfrm>
            <a:off x="34924288" y="16109094"/>
            <a:ext cx="7972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unito" pitchFamily="2" charset="0"/>
              </a:rPr>
              <a:t>Conclusion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2BBA85-F912-014D-FC80-3D7E366192B1}"/>
              </a:ext>
            </a:extLst>
          </p:cNvPr>
          <p:cNvSpPr txBox="1"/>
          <p:nvPr/>
        </p:nvSpPr>
        <p:spPr>
          <a:xfrm>
            <a:off x="35007884" y="16920370"/>
            <a:ext cx="78032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is a Significant amplitude difference between F1 in the 5-month data set and the 10-month data 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Potentially anti-correlation or correlation could be occurring between F1 and </a:t>
            </a:r>
            <a:r>
              <a:rPr lang="en-US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Fx</a:t>
            </a: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 this </a:t>
            </a:r>
            <a:r>
              <a:rPr lang="en-US" sz="2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inconclusive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CABB7-43D9-9CBA-211B-AD61B54C5B84}"/>
              </a:ext>
            </a:extLst>
          </p:cNvPr>
          <p:cNvSpPr txBox="1"/>
          <p:nvPr/>
        </p:nvSpPr>
        <p:spPr>
          <a:xfrm>
            <a:off x="17792700" y="30934509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All Graphs were created using </a:t>
            </a:r>
            <a:r>
              <a:rPr lang="en-US" sz="3200" dirty="0" err="1">
                <a:solidFill>
                  <a:schemeClr val="bg1"/>
                </a:solidFill>
              </a:rPr>
              <a:t>qtgrace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477AC4D1-6799-07B7-8BB1-69C8450269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674" y="9891299"/>
            <a:ext cx="10976810" cy="8837216"/>
          </a:xfrm>
          <a:prstGeom prst="rect">
            <a:avLst/>
          </a:prstGeom>
        </p:spPr>
      </p:pic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221E8FEF-A9D2-E9AC-D237-FAD627BA89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125" y="21087755"/>
            <a:ext cx="11185358" cy="815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deliberatingwatermelon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634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Open Sans</vt:lpstr>
      <vt:lpstr>Calibri</vt:lpstr>
      <vt:lpstr>Nunito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anthony.kelly1804@gmail.com</cp:lastModifiedBy>
  <cp:revision>17</cp:revision>
  <cp:lastPrinted>2012-07-31T19:59:21Z</cp:lastPrinted>
  <dcterms:modified xsi:type="dcterms:W3CDTF">2022-08-10T00:27:28Z</dcterms:modified>
  <cp:category>research posters template</cp:category>
</cp:coreProperties>
</file>