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931" r:id="rId3"/>
  </p:sldMasterIdLst>
  <p:notesMasterIdLst>
    <p:notesMasterId r:id="rId5"/>
  </p:notesMasterIdLst>
  <p:handoutMasterIdLst>
    <p:handoutMasterId r:id="rId6"/>
  </p:handoutMasterIdLst>
  <p:sldIdLst>
    <p:sldId id="264"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000"/>
    <a:srgbClr val="7708B4"/>
    <a:srgbClr val="009999"/>
    <a:srgbClr val="008000"/>
    <a:srgbClr val="669900"/>
    <a:srgbClr val="CC6600"/>
    <a:srgbClr val="FFA3FF"/>
    <a:srgbClr val="FF99FF"/>
    <a:srgbClr val="FCD3FD"/>
    <a:srgbClr val="F3E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p:scale>
          <a:sx n="27" d="100"/>
          <a:sy n="27" d="100"/>
        </p:scale>
        <p:origin x="14" y="43"/>
      </p:cViewPr>
      <p:guideLst/>
    </p:cSldViewPr>
  </p:slideViewPr>
  <p:outlineViewPr>
    <p:cViewPr>
      <p:scale>
        <a:sx n="33" d="100"/>
        <a:sy n="33" d="100"/>
      </p:scale>
      <p:origin x="0" y="0"/>
    </p:cViewPr>
  </p:outlineViewPr>
  <p:notesTextViewPr>
    <p:cViewPr>
      <p:scale>
        <a:sx n="3" d="2"/>
        <a:sy n="3" d="2"/>
      </p:scale>
      <p:origin x="0" y="-38"/>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Means" userId="2b5364eabba20486" providerId="LiveId" clId="{037449F9-A382-41DA-A9C5-8F84043D8C1D}"/>
    <pc:docChg chg="undo redo custSel modSld">
      <pc:chgData name="Hannah Means" userId="2b5364eabba20486" providerId="LiveId" clId="{037449F9-A382-41DA-A9C5-8F84043D8C1D}" dt="2022-08-09T15:14:25.067" v="5506" actId="2711"/>
      <pc:docMkLst>
        <pc:docMk/>
      </pc:docMkLst>
      <pc:sldChg chg="addSp delSp modSp mod">
        <pc:chgData name="Hannah Means" userId="2b5364eabba20486" providerId="LiveId" clId="{037449F9-A382-41DA-A9C5-8F84043D8C1D}" dt="2022-08-09T15:14:25.067" v="5506" actId="2711"/>
        <pc:sldMkLst>
          <pc:docMk/>
          <pc:sldMk cId="2042682582" sldId="264"/>
        </pc:sldMkLst>
        <pc:spChg chg="mod">
          <ac:chgData name="Hannah Means" userId="2b5364eabba20486" providerId="LiveId" clId="{037449F9-A382-41DA-A9C5-8F84043D8C1D}" dt="2022-08-07T16:54:46.125" v="5490" actId="20577"/>
          <ac:spMkLst>
            <pc:docMk/>
            <pc:sldMk cId="2042682582" sldId="264"/>
            <ac:spMk id="17" creationId="{F4E7DA59-2404-F940-AB16-3000C9D38836}"/>
          </ac:spMkLst>
        </pc:spChg>
        <pc:spChg chg="mod">
          <ac:chgData name="Hannah Means" userId="2b5364eabba20486" providerId="LiveId" clId="{037449F9-A382-41DA-A9C5-8F84043D8C1D}" dt="2022-08-06T17:00:28.867" v="4087" actId="1076"/>
          <ac:spMkLst>
            <pc:docMk/>
            <pc:sldMk cId="2042682582" sldId="264"/>
            <ac:spMk id="18" creationId="{B7FDE71C-B466-2241-8074-F003B01B4F9F}"/>
          </ac:spMkLst>
        </pc:spChg>
        <pc:spChg chg="add del mod">
          <ac:chgData name="Hannah Means" userId="2b5364eabba20486" providerId="LiveId" clId="{037449F9-A382-41DA-A9C5-8F84043D8C1D}" dt="2022-08-06T18:11:00.212" v="5446" actId="1076"/>
          <ac:spMkLst>
            <pc:docMk/>
            <pc:sldMk cId="2042682582" sldId="264"/>
            <ac:spMk id="19" creationId="{8717B25D-9D4A-1941-BDCF-A843A732BDDA}"/>
          </ac:spMkLst>
        </pc:spChg>
        <pc:spChg chg="mod">
          <ac:chgData name="Hannah Means" userId="2b5364eabba20486" providerId="LiveId" clId="{037449F9-A382-41DA-A9C5-8F84043D8C1D}" dt="2022-08-06T16:42:07.240" v="4047" actId="1076"/>
          <ac:spMkLst>
            <pc:docMk/>
            <pc:sldMk cId="2042682582" sldId="264"/>
            <ac:spMk id="20" creationId="{8CEC88B4-601E-5648-AABB-A5549E013645}"/>
          </ac:spMkLst>
        </pc:spChg>
        <pc:spChg chg="del mod">
          <ac:chgData name="Hannah Means" userId="2b5364eabba20486" providerId="LiveId" clId="{037449F9-A382-41DA-A9C5-8F84043D8C1D}" dt="2022-08-06T16:39:00.774" v="4028" actId="21"/>
          <ac:spMkLst>
            <pc:docMk/>
            <pc:sldMk cId="2042682582" sldId="264"/>
            <ac:spMk id="21" creationId="{2B2F6538-B8B9-9B49-9DF3-A68A9ABB3D94}"/>
          </ac:spMkLst>
        </pc:spChg>
        <pc:spChg chg="mod">
          <ac:chgData name="Hannah Means" userId="2b5364eabba20486" providerId="LiveId" clId="{037449F9-A382-41DA-A9C5-8F84043D8C1D}" dt="2022-08-06T18:12:15.903" v="5455" actId="1076"/>
          <ac:spMkLst>
            <pc:docMk/>
            <pc:sldMk cId="2042682582" sldId="264"/>
            <ac:spMk id="22" creationId="{FB3537EB-7133-E049-ABB3-6DDC8A47B65B}"/>
          </ac:spMkLst>
        </pc:spChg>
        <pc:spChg chg="mod">
          <ac:chgData name="Hannah Means" userId="2b5364eabba20486" providerId="LiveId" clId="{037449F9-A382-41DA-A9C5-8F84043D8C1D}" dt="2022-08-09T15:14:25.067" v="5506" actId="2711"/>
          <ac:spMkLst>
            <pc:docMk/>
            <pc:sldMk cId="2042682582" sldId="264"/>
            <ac:spMk id="23" creationId="{749C5BA6-076B-2A49-A1CF-02551F816FF1}"/>
          </ac:spMkLst>
        </pc:spChg>
        <pc:spChg chg="add del mod">
          <ac:chgData name="Hannah Means" userId="2b5364eabba20486" providerId="LiveId" clId="{037449F9-A382-41DA-A9C5-8F84043D8C1D}" dt="2022-08-06T17:58:53.354" v="5332" actId="21"/>
          <ac:spMkLst>
            <pc:docMk/>
            <pc:sldMk cId="2042682582" sldId="264"/>
            <ac:spMk id="24" creationId="{04C12DA0-72E9-7245-A596-E069725C2ABC}"/>
          </ac:spMkLst>
        </pc:spChg>
        <pc:spChg chg="mod">
          <ac:chgData name="Hannah Means" userId="2b5364eabba20486" providerId="LiveId" clId="{037449F9-A382-41DA-A9C5-8F84043D8C1D}" dt="2022-08-05T17:33:24.090" v="41" actId="20577"/>
          <ac:spMkLst>
            <pc:docMk/>
            <pc:sldMk cId="2042682582" sldId="264"/>
            <ac:spMk id="25" creationId="{29994D04-7C15-C148-BE2D-AD657AAEF15E}"/>
          </ac:spMkLst>
        </pc:spChg>
        <pc:spChg chg="mod">
          <ac:chgData name="Hannah Means" userId="2b5364eabba20486" providerId="LiveId" clId="{037449F9-A382-41DA-A9C5-8F84043D8C1D}" dt="2022-08-06T18:10:54.753" v="5445" actId="1076"/>
          <ac:spMkLst>
            <pc:docMk/>
            <pc:sldMk cId="2042682582" sldId="264"/>
            <ac:spMk id="30" creationId="{DC7212AC-BE8E-ED48-A9F4-BDCF9F158B5E}"/>
          </ac:spMkLst>
        </pc:spChg>
        <pc:spChg chg="del">
          <ac:chgData name="Hannah Means" userId="2b5364eabba20486" providerId="LiveId" clId="{037449F9-A382-41DA-A9C5-8F84043D8C1D}" dt="2022-08-05T18:39:05.113" v="255" actId="21"/>
          <ac:spMkLst>
            <pc:docMk/>
            <pc:sldMk cId="2042682582" sldId="264"/>
            <ac:spMk id="31" creationId="{228ED3A4-03D2-AD4C-B3F2-296FEB85D426}"/>
          </ac:spMkLst>
        </pc:spChg>
        <pc:spChg chg="mod">
          <ac:chgData name="Hannah Means" userId="2b5364eabba20486" providerId="LiveId" clId="{037449F9-A382-41DA-A9C5-8F84043D8C1D}" dt="2022-08-06T17:21:13.062" v="4946" actId="14100"/>
          <ac:spMkLst>
            <pc:docMk/>
            <pc:sldMk cId="2042682582" sldId="264"/>
            <ac:spMk id="59" creationId="{8C6E12F1-80B0-0154-D2E0-B9249F0495AF}"/>
          </ac:spMkLst>
        </pc:spChg>
        <pc:spChg chg="add mod ord">
          <ac:chgData name="Hannah Means" userId="2b5364eabba20486" providerId="LiveId" clId="{037449F9-A382-41DA-A9C5-8F84043D8C1D}" dt="2022-08-05T17:56:33.431" v="142" actId="1076"/>
          <ac:spMkLst>
            <pc:docMk/>
            <pc:sldMk cId="2042682582" sldId="264"/>
            <ac:spMk id="68" creationId="{0477D4C2-B173-AA48-4690-9170D709ED0A}"/>
          </ac:spMkLst>
        </pc:spChg>
        <pc:spChg chg="add mod ord">
          <ac:chgData name="Hannah Means" userId="2b5364eabba20486" providerId="LiveId" clId="{037449F9-A382-41DA-A9C5-8F84043D8C1D}" dt="2022-08-05T18:30:22.976" v="161" actId="207"/>
          <ac:spMkLst>
            <pc:docMk/>
            <pc:sldMk cId="2042682582" sldId="264"/>
            <ac:spMk id="69" creationId="{7509066C-EA4F-F72A-9AE7-DA46E5CCC61F}"/>
          </ac:spMkLst>
        </pc:spChg>
        <pc:spChg chg="add mod ord">
          <ac:chgData name="Hannah Means" userId="2b5364eabba20486" providerId="LiveId" clId="{037449F9-A382-41DA-A9C5-8F84043D8C1D}" dt="2022-08-05T17:56:39.758" v="143" actId="1076"/>
          <ac:spMkLst>
            <pc:docMk/>
            <pc:sldMk cId="2042682582" sldId="264"/>
            <ac:spMk id="70" creationId="{2831A617-3333-D524-52D2-CFE5CE1EFC0D}"/>
          </ac:spMkLst>
        </pc:spChg>
        <pc:spChg chg="add mod ord">
          <ac:chgData name="Hannah Means" userId="2b5364eabba20486" providerId="LiveId" clId="{037449F9-A382-41DA-A9C5-8F84043D8C1D}" dt="2022-08-05T17:56:42.913" v="144" actId="1076"/>
          <ac:spMkLst>
            <pc:docMk/>
            <pc:sldMk cId="2042682582" sldId="264"/>
            <ac:spMk id="71" creationId="{686ABCC0-28C1-F535-1234-33B1A7806B4F}"/>
          </ac:spMkLst>
        </pc:spChg>
        <pc:spChg chg="add mod ord">
          <ac:chgData name="Hannah Means" userId="2b5364eabba20486" providerId="LiveId" clId="{037449F9-A382-41DA-A9C5-8F84043D8C1D}" dt="2022-08-05T18:31:32.522" v="163" actId="167"/>
          <ac:spMkLst>
            <pc:docMk/>
            <pc:sldMk cId="2042682582" sldId="264"/>
            <ac:spMk id="72" creationId="{715EABAC-0C97-1890-9873-AE2F40BCFB37}"/>
          </ac:spMkLst>
        </pc:spChg>
        <pc:spChg chg="add mod ord">
          <ac:chgData name="Hannah Means" userId="2b5364eabba20486" providerId="LiveId" clId="{037449F9-A382-41DA-A9C5-8F84043D8C1D}" dt="2022-08-05T18:34:25.752" v="169" actId="167"/>
          <ac:spMkLst>
            <pc:docMk/>
            <pc:sldMk cId="2042682582" sldId="264"/>
            <ac:spMk id="73" creationId="{71521022-085C-06C1-3C44-0ED9C81F5EC7}"/>
          </ac:spMkLst>
        </pc:spChg>
        <pc:spChg chg="add mod">
          <ac:chgData name="Hannah Means" userId="2b5364eabba20486" providerId="LiveId" clId="{037449F9-A382-41DA-A9C5-8F84043D8C1D}" dt="2022-08-06T18:14:48.227" v="5458" actId="1076"/>
          <ac:spMkLst>
            <pc:docMk/>
            <pc:sldMk cId="2042682582" sldId="264"/>
            <ac:spMk id="80" creationId="{536C4FA5-E3C1-29D4-42EA-6809F70A4D5E}"/>
          </ac:spMkLst>
        </pc:spChg>
        <pc:spChg chg="add mod ord">
          <ac:chgData name="Hannah Means" userId="2b5364eabba20486" providerId="LiveId" clId="{037449F9-A382-41DA-A9C5-8F84043D8C1D}" dt="2022-08-06T16:42:24.149" v="4052" actId="1076"/>
          <ac:spMkLst>
            <pc:docMk/>
            <pc:sldMk cId="2042682582" sldId="264"/>
            <ac:spMk id="81" creationId="{977F22C1-A369-0525-9F7A-1BFB5C90B2DF}"/>
          </ac:spMkLst>
        </pc:spChg>
        <pc:spChg chg="add del mod ord">
          <ac:chgData name="Hannah Means" userId="2b5364eabba20486" providerId="LiveId" clId="{037449F9-A382-41DA-A9C5-8F84043D8C1D}" dt="2022-08-06T16:40:53.406" v="4040" actId="21"/>
          <ac:spMkLst>
            <pc:docMk/>
            <pc:sldMk cId="2042682582" sldId="264"/>
            <ac:spMk id="93" creationId="{0B5FB35F-5CE2-4240-1C5C-F809DEB6E9CF}"/>
          </ac:spMkLst>
        </pc:spChg>
        <pc:spChg chg="add mod ord">
          <ac:chgData name="Hannah Means" userId="2b5364eabba20486" providerId="LiveId" clId="{037449F9-A382-41DA-A9C5-8F84043D8C1D}" dt="2022-08-06T16:42:54.527" v="4054" actId="14100"/>
          <ac:spMkLst>
            <pc:docMk/>
            <pc:sldMk cId="2042682582" sldId="264"/>
            <ac:spMk id="94" creationId="{565FDAF5-1D9F-8FDF-9AB8-A359D0C03F43}"/>
          </ac:spMkLst>
        </pc:spChg>
        <pc:spChg chg="add mod ord">
          <ac:chgData name="Hannah Means" userId="2b5364eabba20486" providerId="LiveId" clId="{037449F9-A382-41DA-A9C5-8F84043D8C1D}" dt="2022-08-06T17:29:28.111" v="5279" actId="1076"/>
          <ac:spMkLst>
            <pc:docMk/>
            <pc:sldMk cId="2042682582" sldId="264"/>
            <ac:spMk id="96" creationId="{A9FEAE6F-94D0-EC98-5458-C72EEEAE089D}"/>
          </ac:spMkLst>
        </pc:spChg>
        <pc:spChg chg="add mod ord">
          <ac:chgData name="Hannah Means" userId="2b5364eabba20486" providerId="LiveId" clId="{037449F9-A382-41DA-A9C5-8F84043D8C1D}" dt="2022-08-06T18:10:32.682" v="5440" actId="167"/>
          <ac:spMkLst>
            <pc:docMk/>
            <pc:sldMk cId="2042682582" sldId="264"/>
            <ac:spMk id="100" creationId="{EE5AAD18-9CDE-139B-5D96-FB630677419F}"/>
          </ac:spMkLst>
        </pc:spChg>
        <pc:spChg chg="add mod ord">
          <ac:chgData name="Hannah Means" userId="2b5364eabba20486" providerId="LiveId" clId="{037449F9-A382-41DA-A9C5-8F84043D8C1D}" dt="2022-08-06T18:11:12.409" v="5449" actId="167"/>
          <ac:spMkLst>
            <pc:docMk/>
            <pc:sldMk cId="2042682582" sldId="264"/>
            <ac:spMk id="101" creationId="{34930094-AD68-9FFC-7611-B7CBB48E58D1}"/>
          </ac:spMkLst>
        </pc:spChg>
        <pc:spChg chg="add del mod">
          <ac:chgData name="Hannah Means" userId="2b5364eabba20486" providerId="LiveId" clId="{037449F9-A382-41DA-A9C5-8F84043D8C1D}" dt="2022-08-05T17:46:26.994" v="91" actId="478"/>
          <ac:spMkLst>
            <pc:docMk/>
            <pc:sldMk cId="2042682582" sldId="264"/>
            <ac:spMk id="1025" creationId="{416AD116-A890-6D6A-EAD5-6530A19E6A0B}"/>
          </ac:spMkLst>
        </pc:spChg>
        <pc:spChg chg="add mod">
          <ac:chgData name="Hannah Means" userId="2b5364eabba20486" providerId="LiveId" clId="{037449F9-A382-41DA-A9C5-8F84043D8C1D}" dt="2022-08-05T19:06:18.138" v="312" actId="1076"/>
          <ac:spMkLst>
            <pc:docMk/>
            <pc:sldMk cId="2042682582" sldId="264"/>
            <ac:spMk id="1032" creationId="{4429535D-5901-5C37-C65C-F2589D48CCDA}"/>
          </ac:spMkLst>
        </pc:spChg>
        <pc:spChg chg="add mod">
          <ac:chgData name="Hannah Means" userId="2b5364eabba20486" providerId="LiveId" clId="{037449F9-A382-41DA-A9C5-8F84043D8C1D}" dt="2022-08-06T18:07:28.891" v="5425" actId="20577"/>
          <ac:spMkLst>
            <pc:docMk/>
            <pc:sldMk cId="2042682582" sldId="264"/>
            <ac:spMk id="1036" creationId="{D4D07CE8-001F-7E66-3E14-44121A06A346}"/>
          </ac:spMkLst>
        </pc:spChg>
        <pc:spChg chg="add mod">
          <ac:chgData name="Hannah Means" userId="2b5364eabba20486" providerId="LiveId" clId="{037449F9-A382-41DA-A9C5-8F84043D8C1D}" dt="2022-08-06T18:15:27.358" v="5472" actId="20577"/>
          <ac:spMkLst>
            <pc:docMk/>
            <pc:sldMk cId="2042682582" sldId="264"/>
            <ac:spMk id="1037" creationId="{3766B37C-A93A-3767-9BCE-5E058AFED67E}"/>
          </ac:spMkLst>
        </pc:spChg>
        <pc:spChg chg="add mod">
          <ac:chgData name="Hannah Means" userId="2b5364eabba20486" providerId="LiveId" clId="{037449F9-A382-41DA-A9C5-8F84043D8C1D}" dt="2022-08-06T18:16:01.262" v="5482" actId="20577"/>
          <ac:spMkLst>
            <pc:docMk/>
            <pc:sldMk cId="2042682582" sldId="264"/>
            <ac:spMk id="1038" creationId="{A2B84EDD-A11B-9FCA-0AB2-28D2F63B4D07}"/>
          </ac:spMkLst>
        </pc:spChg>
        <pc:spChg chg="add mod">
          <ac:chgData name="Hannah Means" userId="2b5364eabba20486" providerId="LiveId" clId="{037449F9-A382-41DA-A9C5-8F84043D8C1D}" dt="2022-08-06T17:53:13.215" v="5289" actId="207"/>
          <ac:spMkLst>
            <pc:docMk/>
            <pc:sldMk cId="2042682582" sldId="264"/>
            <ac:spMk id="1039" creationId="{A0B3096F-1262-A523-63E4-DA4C185DA5C6}"/>
          </ac:spMkLst>
        </pc:spChg>
        <pc:spChg chg="add del mod">
          <ac:chgData name="Hannah Means" userId="2b5364eabba20486" providerId="LiveId" clId="{037449F9-A382-41DA-A9C5-8F84043D8C1D}" dt="2022-08-05T20:37:56.204" v="2897"/>
          <ac:spMkLst>
            <pc:docMk/>
            <pc:sldMk cId="2042682582" sldId="264"/>
            <ac:spMk id="1040" creationId="{9E4A4D84-91E3-7E17-54AB-1B23D606B1FC}"/>
          </ac:spMkLst>
        </pc:spChg>
        <pc:spChg chg="add del mod">
          <ac:chgData name="Hannah Means" userId="2b5364eabba20486" providerId="LiveId" clId="{037449F9-A382-41DA-A9C5-8F84043D8C1D}" dt="2022-08-05T20:37:56.204" v="2899"/>
          <ac:spMkLst>
            <pc:docMk/>
            <pc:sldMk cId="2042682582" sldId="264"/>
            <ac:spMk id="1041" creationId="{87AB166F-F8E1-920C-402C-96C1F52988EE}"/>
          </ac:spMkLst>
        </pc:spChg>
        <pc:spChg chg="add mod">
          <ac:chgData name="Hannah Means" userId="2b5364eabba20486" providerId="LiveId" clId="{037449F9-A382-41DA-A9C5-8F84043D8C1D}" dt="2022-08-09T14:38:11.460" v="5500" actId="207"/>
          <ac:spMkLst>
            <pc:docMk/>
            <pc:sldMk cId="2042682582" sldId="264"/>
            <ac:spMk id="1042" creationId="{8710EE39-7CDB-3F5B-283A-0EB973FA7C49}"/>
          </ac:spMkLst>
        </pc:spChg>
        <pc:spChg chg="add del mod">
          <ac:chgData name="Hannah Means" userId="2b5364eabba20486" providerId="LiveId" clId="{037449F9-A382-41DA-A9C5-8F84043D8C1D}" dt="2022-08-06T16:39:05.491" v="4029" actId="21"/>
          <ac:spMkLst>
            <pc:docMk/>
            <pc:sldMk cId="2042682582" sldId="264"/>
            <ac:spMk id="1044" creationId="{2329B14B-4325-312A-44D9-7DC6CDD18A1D}"/>
          </ac:spMkLst>
        </pc:spChg>
        <pc:spChg chg="add mod">
          <ac:chgData name="Hannah Means" userId="2b5364eabba20486" providerId="LiveId" clId="{037449F9-A382-41DA-A9C5-8F84043D8C1D}" dt="2022-08-06T17:53:30.389" v="5290" actId="207"/>
          <ac:spMkLst>
            <pc:docMk/>
            <pc:sldMk cId="2042682582" sldId="264"/>
            <ac:spMk id="1045" creationId="{264F7781-5AC2-32C5-D7D1-85E29D51D5E9}"/>
          </ac:spMkLst>
        </pc:spChg>
        <pc:spChg chg="add mod">
          <ac:chgData name="Hannah Means" userId="2b5364eabba20486" providerId="LiveId" clId="{037449F9-A382-41DA-A9C5-8F84043D8C1D}" dt="2022-08-06T18:12:22.476" v="5456" actId="1076"/>
          <ac:spMkLst>
            <pc:docMk/>
            <pc:sldMk cId="2042682582" sldId="264"/>
            <ac:spMk id="1046" creationId="{F0DAB9CD-3D52-96C1-FF2C-76225A6478A5}"/>
          </ac:spMkLst>
        </pc:spChg>
        <pc:spChg chg="add del mod">
          <ac:chgData name="Hannah Means" userId="2b5364eabba20486" providerId="LiveId" clId="{037449F9-A382-41DA-A9C5-8F84043D8C1D}" dt="2022-08-06T18:00:43.974" v="5352" actId="21"/>
          <ac:spMkLst>
            <pc:docMk/>
            <pc:sldMk cId="2042682582" sldId="264"/>
            <ac:spMk id="1048" creationId="{D3229EBD-1320-BD30-7C17-C70554BEE1F2}"/>
          </ac:spMkLst>
        </pc:spChg>
        <pc:picChg chg="del mod">
          <ac:chgData name="Hannah Means" userId="2b5364eabba20486" providerId="LiveId" clId="{037449F9-A382-41DA-A9C5-8F84043D8C1D}" dt="2022-08-05T18:35:26.583" v="171" actId="478"/>
          <ac:picMkLst>
            <pc:docMk/>
            <pc:sldMk cId="2042682582" sldId="264"/>
            <ac:picMk id="5" creationId="{7ABC74CF-154E-5F8F-A0E5-39EBC8312722}"/>
          </ac:picMkLst>
        </pc:picChg>
        <pc:picChg chg="mod">
          <ac:chgData name="Hannah Means" userId="2b5364eabba20486" providerId="LiveId" clId="{037449F9-A382-41DA-A9C5-8F84043D8C1D}" dt="2022-08-05T17:56:49.148" v="146" actId="1076"/>
          <ac:picMkLst>
            <pc:docMk/>
            <pc:sldMk cId="2042682582" sldId="264"/>
            <ac:picMk id="6" creationId="{2B74CD70-86AD-A1F5-180B-017C3369B485}"/>
          </ac:picMkLst>
        </pc:picChg>
        <pc:picChg chg="add mod">
          <ac:chgData name="Hannah Means" userId="2b5364eabba20486" providerId="LiveId" clId="{037449F9-A382-41DA-A9C5-8F84043D8C1D}" dt="2022-08-08T14:34:52.961" v="5497" actId="1076"/>
          <ac:picMkLst>
            <pc:docMk/>
            <pc:sldMk cId="2042682582" sldId="264"/>
            <ac:picMk id="14" creationId="{E38B0939-0310-7EDE-0BFF-2C529F457487}"/>
          </ac:picMkLst>
        </pc:picChg>
        <pc:picChg chg="del mod">
          <ac:chgData name="Hannah Means" userId="2b5364eabba20486" providerId="LiveId" clId="{037449F9-A382-41DA-A9C5-8F84043D8C1D}" dt="2022-08-05T17:37:33.825" v="59" actId="478"/>
          <ac:picMkLst>
            <pc:docMk/>
            <pc:sldMk cId="2042682582" sldId="264"/>
            <ac:picMk id="16" creationId="{46221288-04C7-64F0-D4FD-A89696EFB8F6}"/>
          </ac:picMkLst>
        </pc:picChg>
        <pc:picChg chg="add mod">
          <ac:chgData name="Hannah Means" userId="2b5364eabba20486" providerId="LiveId" clId="{037449F9-A382-41DA-A9C5-8F84043D8C1D}" dt="2022-08-05T17:56:47.465" v="145" actId="1076"/>
          <ac:picMkLst>
            <pc:docMk/>
            <pc:sldMk cId="2042682582" sldId="264"/>
            <ac:picMk id="26" creationId="{8AE93E1C-E35E-A954-3E15-7F57DFFED2EA}"/>
          </ac:picMkLst>
        </pc:picChg>
        <pc:picChg chg="del mod">
          <ac:chgData name="Hannah Means" userId="2b5364eabba20486" providerId="LiveId" clId="{037449F9-A382-41DA-A9C5-8F84043D8C1D}" dt="2022-08-05T17:37:21.917" v="54" actId="478"/>
          <ac:picMkLst>
            <pc:docMk/>
            <pc:sldMk cId="2042682582" sldId="264"/>
            <ac:picMk id="36" creationId="{DD15B15E-D2B3-6DE8-D118-013C273D5D80}"/>
          </ac:picMkLst>
        </pc:picChg>
        <pc:picChg chg="add mod">
          <ac:chgData name="Hannah Means" userId="2b5364eabba20486" providerId="LiveId" clId="{037449F9-A382-41DA-A9C5-8F84043D8C1D}" dt="2022-08-05T17:57:06.645" v="148" actId="1076"/>
          <ac:picMkLst>
            <pc:docMk/>
            <pc:sldMk cId="2042682582" sldId="264"/>
            <ac:picMk id="60" creationId="{25ED7442-31A5-A25A-C92F-7E490C4AD12C}"/>
          </ac:picMkLst>
        </pc:picChg>
        <pc:picChg chg="add mod">
          <ac:chgData name="Hannah Means" userId="2b5364eabba20486" providerId="LiveId" clId="{037449F9-A382-41DA-A9C5-8F84043D8C1D}" dt="2022-08-05T17:57:15.077" v="149" actId="1076"/>
          <ac:picMkLst>
            <pc:docMk/>
            <pc:sldMk cId="2042682582" sldId="264"/>
            <ac:picMk id="62" creationId="{4CF0AC35-75DE-B3C7-1683-E5934A0345F5}"/>
          </ac:picMkLst>
        </pc:picChg>
        <pc:picChg chg="add mod">
          <ac:chgData name="Hannah Means" userId="2b5364eabba20486" providerId="LiveId" clId="{037449F9-A382-41DA-A9C5-8F84043D8C1D}" dt="2022-08-05T18:34:37.453" v="170" actId="1076"/>
          <ac:picMkLst>
            <pc:docMk/>
            <pc:sldMk cId="2042682582" sldId="264"/>
            <ac:picMk id="1024" creationId="{E4768EE6-E388-0E1A-0DC8-2CEE8551A491}"/>
          </ac:picMkLst>
        </pc:picChg>
        <pc:picChg chg="add mod">
          <ac:chgData name="Hannah Means" userId="2b5364eabba20486" providerId="LiveId" clId="{037449F9-A382-41DA-A9C5-8F84043D8C1D}" dt="2022-08-06T18:14:58.587" v="5459" actId="1076"/>
          <ac:picMkLst>
            <pc:docMk/>
            <pc:sldMk cId="2042682582" sldId="264"/>
            <ac:picMk id="1029" creationId="{E1B8C6BF-A185-A684-1CDA-6D167AD18C34}"/>
          </ac:picMkLst>
        </pc:picChg>
        <pc:picChg chg="add mod">
          <ac:chgData name="Hannah Means" userId="2b5364eabba20486" providerId="LiveId" clId="{037449F9-A382-41DA-A9C5-8F84043D8C1D}" dt="2022-08-06T17:28:25.561" v="5271" actId="1076"/>
          <ac:picMkLst>
            <pc:docMk/>
            <pc:sldMk cId="2042682582" sldId="264"/>
            <ac:picMk id="1031" creationId="{2D05CCD4-FEBD-F836-A783-D61238F94679}"/>
          </ac:picMkLst>
        </pc:picChg>
        <pc:picChg chg="add mod">
          <ac:chgData name="Hannah Means" userId="2b5364eabba20486" providerId="LiveId" clId="{037449F9-A382-41DA-A9C5-8F84043D8C1D}" dt="2022-08-05T20:18:18.458" v="2175" actId="1076"/>
          <ac:picMkLst>
            <pc:docMk/>
            <pc:sldMk cId="2042682582" sldId="264"/>
            <ac:picMk id="1035" creationId="{356AEF18-9FC8-4167-AD5D-4A0AB97DE6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67062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512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5" y="0"/>
            <a:ext cx="14582846"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544254" y="0"/>
            <a:ext cx="230429" cy="3291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2852923"/>
            <a:ext cx="11521440" cy="10972800"/>
          </a:xfrm>
        </p:spPr>
        <p:txBody>
          <a:bodyPr anchor="b">
            <a:normAutofit/>
          </a:bodyPr>
          <a:lstStyle>
            <a:lvl1pPr>
              <a:defRPr sz="1728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16609140" y="3511296"/>
            <a:ext cx="24045086" cy="2523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45920" y="14045184"/>
            <a:ext cx="11521440" cy="16219795"/>
          </a:xfrm>
        </p:spPr>
        <p:txBody>
          <a:bodyPr lIns="91440" rIns="91440">
            <a:normAutofit/>
          </a:bodyPr>
          <a:lstStyle>
            <a:lvl1pPr marL="0" indent="0">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a:xfrm>
            <a:off x="1675846" y="31006975"/>
            <a:ext cx="9426638" cy="1752600"/>
          </a:xfrm>
        </p:spPr>
        <p:txBody>
          <a:bodyPr/>
          <a:lstStyle>
            <a:lvl1pPr algn="l">
              <a:defRPr/>
            </a:lvl1pPr>
          </a:lstStyle>
          <a:p>
            <a:fld id="{B61BEF0D-F0BB-DE4B-95CE-6DB70DBA9567}" type="datetimeFigureOut">
              <a:rPr lang="en-US" smtClean="0"/>
              <a:pPr/>
              <a:t>8/8/2022</a:t>
            </a:fld>
            <a:endParaRPr lang="en-US" dirty="0"/>
          </a:p>
        </p:txBody>
      </p:sp>
      <p:sp>
        <p:nvSpPr>
          <p:cNvPr id="6" name="Footer Placeholder 5"/>
          <p:cNvSpPr>
            <a:spLocks noGrp="1"/>
          </p:cNvSpPr>
          <p:nvPr>
            <p:ph type="ftr" sz="quarter" idx="11"/>
          </p:nvPr>
        </p:nvSpPr>
        <p:spPr>
          <a:xfrm>
            <a:off x="17282160" y="31006975"/>
            <a:ext cx="16733520" cy="1752600"/>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896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 y="23774400"/>
            <a:ext cx="4387977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 y="23592365"/>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24359616"/>
            <a:ext cx="36429696" cy="3950208"/>
          </a:xfrm>
        </p:spPr>
        <p:txBody>
          <a:bodyPr tIns="0" bIns="0" anchor="b">
            <a:noAutofit/>
          </a:bodyPr>
          <a:lstStyle>
            <a:lvl1pPr>
              <a:defRPr sz="1728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 y="0"/>
            <a:ext cx="43891147" cy="23592365"/>
          </a:xfrm>
          <a:blipFill>
            <a:blip r:embed="rId2"/>
            <a:stretch>
              <a:fillRect/>
            </a:stretch>
          </a:blipFill>
        </p:spPr>
        <p:txBody>
          <a:bodyPr lIns="457200" tIns="457200" anchor="t"/>
          <a:lstStyle>
            <a:lvl1pPr marL="0" indent="0">
              <a:buNone/>
              <a:defRPr sz="15360">
                <a:solidFill>
                  <a:schemeClr val="bg1"/>
                </a:solidFill>
              </a:defRPr>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950203" y="28353715"/>
            <a:ext cx="36429696" cy="2852928"/>
          </a:xfrm>
        </p:spPr>
        <p:txBody>
          <a:bodyPr lIns="91440" tIns="0" rIns="91440" bIns="0">
            <a:normAutofit/>
          </a:bodyPr>
          <a:lstStyle>
            <a:lvl1pPr marL="0" indent="0">
              <a:spcBef>
                <a:spcPts val="0"/>
              </a:spcBef>
              <a:spcAft>
                <a:spcPts val="2880"/>
              </a:spcAft>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2310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21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31409642" y="1990942"/>
            <a:ext cx="9464040" cy="276356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990939"/>
            <a:ext cx="27843480" cy="2763561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889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535837498"/>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052201875"/>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50208" y="3642970"/>
            <a:ext cx="36210240" cy="17117568"/>
          </a:xfrm>
        </p:spPr>
        <p:txBody>
          <a:bodyPr anchor="b">
            <a:normAutofit/>
          </a:bodyPr>
          <a:lstStyle>
            <a:lvl1pPr algn="l">
              <a:lnSpc>
                <a:spcPct val="85000"/>
              </a:lnSpc>
              <a:defRPr sz="38400" spc="-24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960182" y="21386981"/>
            <a:ext cx="36210240" cy="5486400"/>
          </a:xfrm>
        </p:spPr>
        <p:txBody>
          <a:bodyPr lIns="91440" rIns="91440">
            <a:normAutofit/>
          </a:bodyPr>
          <a:lstStyle>
            <a:lvl1pPr marL="0" indent="0" algn="l">
              <a:buNone/>
              <a:defRPr sz="11520" cap="all" spc="960" baseline="0">
                <a:solidFill>
                  <a:schemeClr val="tx2"/>
                </a:solidFill>
                <a:latin typeface="+mj-lt"/>
              </a:defRPr>
            </a:lvl1pPr>
            <a:lvl2pPr marL="2194560" indent="0" algn="ctr">
              <a:buNone/>
              <a:defRPr sz="11520"/>
            </a:lvl2pPr>
            <a:lvl3pPr marL="4389120" indent="0" algn="ctr">
              <a:buNone/>
              <a:defRPr sz="11520"/>
            </a:lvl3pPr>
            <a:lvl4pPr marL="6583680" indent="0" algn="ctr">
              <a:buNone/>
              <a:defRPr sz="9600"/>
            </a:lvl4pPr>
            <a:lvl5pPr marL="8778240" indent="0" algn="ctr">
              <a:buNone/>
              <a:defRPr sz="9600"/>
            </a:lvl5pPr>
            <a:lvl6pPr marL="10972800" indent="0" algn="ctr">
              <a:buNone/>
              <a:defRPr sz="9600"/>
            </a:lvl6pPr>
            <a:lvl7pPr marL="13167360" indent="0" algn="ctr">
              <a:buNone/>
              <a:defRPr sz="9600"/>
            </a:lvl7pPr>
            <a:lvl8pPr marL="15361920" indent="0" algn="ctr">
              <a:buNone/>
              <a:defRPr sz="9600"/>
            </a:lvl8pPr>
            <a:lvl9pPr marL="17556480" indent="0" algn="ctr">
              <a:buNone/>
              <a:defRPr sz="9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7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2809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3642970"/>
            <a:ext cx="36210240" cy="17117568"/>
          </a:xfrm>
        </p:spPr>
        <p:txBody>
          <a:bodyPr anchor="b" anchorCtr="0">
            <a:normAutofit/>
          </a:bodyPr>
          <a:lstStyle>
            <a:lvl1pPr>
              <a:lnSpc>
                <a:spcPct val="85000"/>
              </a:lnSpc>
              <a:defRPr sz="384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950208" y="21375014"/>
            <a:ext cx="36210240" cy="5486400"/>
          </a:xfrm>
        </p:spPr>
        <p:txBody>
          <a:bodyPr lIns="91440" rIns="91440" anchor="t" anchorCtr="0">
            <a:normAutofit/>
          </a:bodyPr>
          <a:lstStyle>
            <a:lvl1pPr marL="0" indent="0">
              <a:buNone/>
              <a:defRPr sz="11520" cap="all" spc="960" baseline="0">
                <a:solidFill>
                  <a:schemeClr val="tx2"/>
                </a:solidFill>
                <a:latin typeface="+mj-lt"/>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94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950208" y="1375701"/>
            <a:ext cx="36210240" cy="696363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50208" y="8859523"/>
            <a:ext cx="17775936"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84512" y="8859535"/>
            <a:ext cx="17775936" cy="19312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86850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950208" y="1375701"/>
            <a:ext cx="36210240" cy="69636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950208"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950208" y="12395203"/>
            <a:ext cx="17775936" cy="15776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384512"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384512" y="12395203"/>
            <a:ext cx="17775936" cy="15776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241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696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 id="2147483776"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723840"/>
            <a:ext cx="43891205"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30404715"/>
            <a:ext cx="43891205" cy="31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950208" y="1375701"/>
            <a:ext cx="36210240" cy="696363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950205" y="8859523"/>
            <a:ext cx="36210245" cy="1931212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50215" y="31006975"/>
            <a:ext cx="8900174" cy="1752600"/>
          </a:xfrm>
          <a:prstGeom prst="rect">
            <a:avLst/>
          </a:prstGeom>
        </p:spPr>
        <p:txBody>
          <a:bodyPr vert="horz" lIns="91440" tIns="45720" rIns="91440" bIns="45720" rtlCol="0" anchor="ctr"/>
          <a:lstStyle>
            <a:lvl1pPr algn="l">
              <a:defRPr sz="4320">
                <a:solidFill>
                  <a:srgbClr val="FFFFFF"/>
                </a:solidFill>
              </a:defRPr>
            </a:lvl1pPr>
          </a:lstStyle>
          <a:p>
            <a:fld id="{96DFF08F-DC6B-4601-B491-B0F83F6DD2DA}" type="datetimeFigureOut">
              <a:rPr lang="en-US" dirty="0"/>
              <a:pPr/>
              <a:t>8/8/2022</a:t>
            </a:fld>
            <a:endParaRPr lang="en-US" dirty="0"/>
          </a:p>
        </p:txBody>
      </p:sp>
      <p:sp>
        <p:nvSpPr>
          <p:cNvPr id="5" name="Footer Placeholder 4"/>
          <p:cNvSpPr>
            <a:spLocks noGrp="1"/>
          </p:cNvSpPr>
          <p:nvPr>
            <p:ph type="ftr" sz="quarter" idx="3"/>
          </p:nvPr>
        </p:nvSpPr>
        <p:spPr>
          <a:xfrm>
            <a:off x="13270270" y="31006975"/>
            <a:ext cx="17362094" cy="1752600"/>
          </a:xfrm>
          <a:prstGeom prst="rect">
            <a:avLst/>
          </a:prstGeom>
        </p:spPr>
        <p:txBody>
          <a:bodyPr vert="horz" lIns="91440" tIns="45720" rIns="91440" bIns="45720" rtlCol="0" anchor="ctr"/>
          <a:lstStyle>
            <a:lvl1pPr algn="ctr">
              <a:defRPr sz="432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35641654" y="31006975"/>
            <a:ext cx="4723291" cy="1752600"/>
          </a:xfrm>
          <a:prstGeom prst="rect">
            <a:avLst/>
          </a:prstGeom>
        </p:spPr>
        <p:txBody>
          <a:bodyPr vert="horz" lIns="91440" tIns="45720" rIns="91440" bIns="45720" rtlCol="0" anchor="ctr"/>
          <a:lstStyle>
            <a:lvl1pPr algn="r">
              <a:defRPr sz="504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4296715" y="8341656"/>
            <a:ext cx="3588105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857FFE-6695-8FF3-952B-A21E70BFD019}"/>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F1FAD7-EF09-A5B2-4AE4-1AD3D3115B5C}"/>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306FDF-4339-3196-EADB-BCE1F8653690}"/>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4">
            <a:extLst>
              <a:ext uri="{FF2B5EF4-FFF2-40B4-BE49-F238E27FC236}">
                <a16:creationId xmlns:a16="http://schemas.microsoft.com/office/drawing/2014/main" id="{D396A4B6-693B-EB2B-B171-482D3325D8AD}"/>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5" name="Text Box 14">
            <a:extLst>
              <a:ext uri="{FF2B5EF4-FFF2-40B4-BE49-F238E27FC236}">
                <a16:creationId xmlns:a16="http://schemas.microsoft.com/office/drawing/2014/main" id="{9E07A464-FC18-7BCC-5AFC-F9E53A7FF12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178315264"/>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xStyles>
    <p:titleStyle>
      <a:lvl1pPr algn="l" defTabSz="4389120" rtl="0" eaLnBrk="1" latinLnBrk="0" hangingPunct="1">
        <a:lnSpc>
          <a:spcPct val="85000"/>
        </a:lnSpc>
        <a:spcBef>
          <a:spcPct val="0"/>
        </a:spcBef>
        <a:buNone/>
        <a:defRPr sz="23040" kern="1200" spc="-240" baseline="0">
          <a:solidFill>
            <a:schemeClr val="tx1">
              <a:lumMod val="75000"/>
              <a:lumOff val="25000"/>
            </a:schemeClr>
          </a:solidFill>
          <a:latin typeface="+mj-lt"/>
          <a:ea typeface="+mj-ea"/>
          <a:cs typeface="+mj-cs"/>
        </a:defRPr>
      </a:lvl1pPr>
    </p:titleStyle>
    <p:bodyStyle>
      <a:lvl1pPr marL="438912" indent="-438912" algn="l" defTabSz="4389120" rtl="0" eaLnBrk="1" latinLnBrk="0" hangingPunct="1">
        <a:lnSpc>
          <a:spcPct val="90000"/>
        </a:lnSpc>
        <a:spcBef>
          <a:spcPts val="5760"/>
        </a:spcBef>
        <a:spcAft>
          <a:spcPts val="960"/>
        </a:spcAft>
        <a:buClr>
          <a:schemeClr val="accent1"/>
        </a:buClr>
        <a:buSzPct val="100000"/>
        <a:buFont typeface="Calibri" panose="020F0502020204030204" pitchFamily="34" charset="0"/>
        <a:buChar char=" "/>
        <a:defRPr sz="9600" kern="1200">
          <a:solidFill>
            <a:schemeClr val="tx1">
              <a:lumMod val="75000"/>
              <a:lumOff val="25000"/>
            </a:schemeClr>
          </a:solidFill>
          <a:latin typeface="+mn-lt"/>
          <a:ea typeface="+mn-ea"/>
          <a:cs typeface="+mn-cs"/>
        </a:defRPr>
      </a:lvl1pPr>
      <a:lvl2pPr marL="1843430" indent="-877824" algn="l" defTabSz="4389120" rtl="0" eaLnBrk="1" latinLnBrk="0" hangingPunct="1">
        <a:lnSpc>
          <a:spcPct val="90000"/>
        </a:lnSpc>
        <a:spcBef>
          <a:spcPts val="960"/>
        </a:spcBef>
        <a:spcAft>
          <a:spcPts val="1920"/>
        </a:spcAft>
        <a:buClr>
          <a:schemeClr val="accent1"/>
        </a:buClr>
        <a:buFont typeface="Calibri" pitchFamily="34" charset="0"/>
        <a:buChar char="◦"/>
        <a:defRPr sz="8640" kern="1200">
          <a:solidFill>
            <a:schemeClr val="tx1">
              <a:lumMod val="75000"/>
              <a:lumOff val="25000"/>
            </a:schemeClr>
          </a:solidFill>
          <a:latin typeface="+mn-lt"/>
          <a:ea typeface="+mn-ea"/>
          <a:cs typeface="+mn-cs"/>
        </a:defRPr>
      </a:lvl2pPr>
      <a:lvl3pPr marL="2721254"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3pPr>
      <a:lvl4pPr marL="3599078"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4pPr>
      <a:lvl5pPr marL="4476902"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5pPr>
      <a:lvl6pPr marL="528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6pPr>
      <a:lvl7pPr marL="624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7pPr>
      <a:lvl8pPr marL="720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8pPr>
      <a:lvl9pPr marL="816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1" name="Rectangle: Rounded Corners 100">
            <a:extLst>
              <a:ext uri="{FF2B5EF4-FFF2-40B4-BE49-F238E27FC236}">
                <a16:creationId xmlns:a16="http://schemas.microsoft.com/office/drawing/2014/main" id="{34930094-AD68-9FFC-7611-B7CBB48E58D1}"/>
              </a:ext>
            </a:extLst>
          </p:cNvPr>
          <p:cNvSpPr/>
          <p:nvPr/>
        </p:nvSpPr>
        <p:spPr>
          <a:xfrm>
            <a:off x="33000093" y="21436132"/>
            <a:ext cx="10714349" cy="2926647"/>
          </a:xfrm>
          <a:prstGeom prst="roundRect">
            <a:avLst/>
          </a:prstGeom>
          <a:solidFill>
            <a:schemeClr val="accent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EE5AAD18-9CDE-139B-5D96-FB630677419F}"/>
              </a:ext>
            </a:extLst>
          </p:cNvPr>
          <p:cNvSpPr/>
          <p:nvPr/>
        </p:nvSpPr>
        <p:spPr>
          <a:xfrm>
            <a:off x="32949395" y="18280767"/>
            <a:ext cx="10714349" cy="3075458"/>
          </a:xfrm>
          <a:prstGeom prst="roundRect">
            <a:avLst/>
          </a:prstGeom>
          <a:solidFill>
            <a:schemeClr val="accent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A9FEAE6F-94D0-EC98-5458-C72EEEAE089D}"/>
              </a:ext>
            </a:extLst>
          </p:cNvPr>
          <p:cNvSpPr/>
          <p:nvPr/>
        </p:nvSpPr>
        <p:spPr>
          <a:xfrm>
            <a:off x="33000092" y="1076674"/>
            <a:ext cx="10714349" cy="17043150"/>
          </a:xfrm>
          <a:prstGeom prst="roundRect">
            <a:avLst/>
          </a:prstGeom>
          <a:solidFill>
            <a:schemeClr val="accent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565FDAF5-1D9F-8FDF-9AB8-A359D0C03F43}"/>
              </a:ext>
            </a:extLst>
          </p:cNvPr>
          <p:cNvSpPr/>
          <p:nvPr/>
        </p:nvSpPr>
        <p:spPr>
          <a:xfrm>
            <a:off x="117978" y="14823479"/>
            <a:ext cx="10714349" cy="15644482"/>
          </a:xfrm>
          <a:prstGeom prst="roundRect">
            <a:avLst/>
          </a:prstGeom>
          <a:solidFill>
            <a:schemeClr val="accent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977F22C1-A369-0525-9F7A-1BFB5C90B2DF}"/>
              </a:ext>
            </a:extLst>
          </p:cNvPr>
          <p:cNvSpPr/>
          <p:nvPr/>
        </p:nvSpPr>
        <p:spPr>
          <a:xfrm>
            <a:off x="113468" y="8297757"/>
            <a:ext cx="10714349" cy="6127732"/>
          </a:xfrm>
          <a:prstGeom prst="roundRect">
            <a:avLst/>
          </a:prstGeom>
          <a:solidFill>
            <a:schemeClr val="accent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1521022-085C-06C1-3C44-0ED9C81F5EC7}"/>
              </a:ext>
            </a:extLst>
          </p:cNvPr>
          <p:cNvSpPr/>
          <p:nvPr/>
        </p:nvSpPr>
        <p:spPr>
          <a:xfrm>
            <a:off x="22153781" y="23897361"/>
            <a:ext cx="10437642" cy="9453204"/>
          </a:xfrm>
          <a:prstGeom prst="roundRect">
            <a:avLst/>
          </a:prstGeom>
          <a:solidFill>
            <a:srgbClr val="F3EF3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715EABAC-0C97-1890-9873-AE2F40BCFB37}"/>
              </a:ext>
            </a:extLst>
          </p:cNvPr>
          <p:cNvSpPr/>
          <p:nvPr/>
        </p:nvSpPr>
        <p:spPr>
          <a:xfrm>
            <a:off x="11290654" y="23954925"/>
            <a:ext cx="10437642" cy="9453204"/>
          </a:xfrm>
          <a:prstGeom prst="roundRect">
            <a:avLst/>
          </a:prstGeom>
          <a:solidFill>
            <a:srgbClr val="34F1FA">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686ABCC0-28C1-F535-1234-33B1A7806B4F}"/>
              </a:ext>
            </a:extLst>
          </p:cNvPr>
          <p:cNvSpPr/>
          <p:nvPr/>
        </p:nvSpPr>
        <p:spPr>
          <a:xfrm>
            <a:off x="22153781" y="14170920"/>
            <a:ext cx="10437642" cy="9453204"/>
          </a:xfrm>
          <a:prstGeom prst="roundRect">
            <a:avLst/>
          </a:prstGeom>
          <a:solidFill>
            <a:srgbClr val="FF9966">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2831A617-3333-D524-52D2-CFE5CE1EFC0D}"/>
              </a:ext>
            </a:extLst>
          </p:cNvPr>
          <p:cNvSpPr/>
          <p:nvPr/>
        </p:nvSpPr>
        <p:spPr>
          <a:xfrm>
            <a:off x="11274233" y="14170920"/>
            <a:ext cx="10437642" cy="9453204"/>
          </a:xfrm>
          <a:prstGeom prst="roundRect">
            <a:avLst/>
          </a:prstGeom>
          <a:solidFill>
            <a:srgbClr val="DACFF5">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7509066C-EA4F-F72A-9AE7-DA46E5CCC61F}"/>
              </a:ext>
            </a:extLst>
          </p:cNvPr>
          <p:cNvSpPr/>
          <p:nvPr/>
        </p:nvSpPr>
        <p:spPr>
          <a:xfrm>
            <a:off x="22153781" y="4381719"/>
            <a:ext cx="10437642" cy="9453204"/>
          </a:xfrm>
          <a:prstGeom prst="roundRect">
            <a:avLst/>
          </a:prstGeom>
          <a:solidFill>
            <a:srgbClr val="3BBD31">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0477D4C2-B173-AA48-4690-9170D709ED0A}"/>
              </a:ext>
            </a:extLst>
          </p:cNvPr>
          <p:cNvSpPr/>
          <p:nvPr/>
        </p:nvSpPr>
        <p:spPr>
          <a:xfrm>
            <a:off x="11274233" y="4386915"/>
            <a:ext cx="10437642" cy="9453204"/>
          </a:xfrm>
          <a:prstGeom prst="roundRect">
            <a:avLst/>
          </a:prstGeom>
          <a:solidFill>
            <a:srgbClr val="F7CD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8C6E12F1-80B0-0154-D2E0-B9249F0495AF}"/>
              </a:ext>
            </a:extLst>
          </p:cNvPr>
          <p:cNvSpPr/>
          <p:nvPr/>
        </p:nvSpPr>
        <p:spPr>
          <a:xfrm>
            <a:off x="32989381" y="24421208"/>
            <a:ext cx="10674363" cy="6046754"/>
          </a:xfrm>
          <a:prstGeom prst="roundRect">
            <a:avLst/>
          </a:prstGeom>
          <a:solidFill>
            <a:schemeClr val="accent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67D23D8-9AE4-7D66-EF52-CB399518C675}"/>
              </a:ext>
            </a:extLst>
          </p:cNvPr>
          <p:cNvSpPr/>
          <p:nvPr/>
        </p:nvSpPr>
        <p:spPr>
          <a:xfrm>
            <a:off x="117978" y="1169394"/>
            <a:ext cx="10714349" cy="6424650"/>
          </a:xfrm>
          <a:prstGeom prst="roundRect">
            <a:avLst/>
          </a:prstGeom>
          <a:solidFill>
            <a:schemeClr val="accent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F4E7DA59-2404-F940-AB16-3000C9D38836}"/>
              </a:ext>
            </a:extLst>
          </p:cNvPr>
          <p:cNvSpPr>
            <a:spLocks noGrp="1"/>
          </p:cNvSpPr>
          <p:nvPr>
            <p:ph type="body" sz="quarter" idx="10"/>
          </p:nvPr>
        </p:nvSpPr>
        <p:spPr>
          <a:xfrm>
            <a:off x="30923" y="8750691"/>
            <a:ext cx="10880062" cy="954085"/>
          </a:xfrm>
        </p:spPr>
        <p:txBody>
          <a:bodyPr/>
          <a:lstStyle/>
          <a:p>
            <a:r>
              <a:rPr lang="en-US" dirty="0"/>
              <a:t>Some RR </a:t>
            </a:r>
            <a:r>
              <a:rPr lang="en-US" dirty="0" err="1"/>
              <a:t>Lyrae</a:t>
            </a:r>
            <a:r>
              <a:rPr lang="en-US" dirty="0"/>
              <a:t> variable stars experience the </a:t>
            </a:r>
            <a:r>
              <a:rPr lang="en-US" dirty="0" err="1"/>
              <a:t>Blazhko</a:t>
            </a:r>
            <a:r>
              <a:rPr lang="en-US" dirty="0"/>
              <a:t> Effect, in which they undergo phase and amplitude modulation as seen in their light curves. Sergey </a:t>
            </a:r>
            <a:r>
              <a:rPr lang="en-US" dirty="0" err="1"/>
              <a:t>Blazhko</a:t>
            </a:r>
            <a:r>
              <a:rPr lang="en-US" dirty="0"/>
              <a:t> discovered this effect in 1907, and it still unknown today why this effect occurs. This research characterizes six </a:t>
            </a:r>
            <a:r>
              <a:rPr lang="en-US" dirty="0" err="1"/>
              <a:t>RRc</a:t>
            </a:r>
            <a:r>
              <a:rPr lang="en-US" dirty="0"/>
              <a:t> stars that experience the </a:t>
            </a:r>
            <a:r>
              <a:rPr lang="en-US" dirty="0" err="1"/>
              <a:t>Blazhko</a:t>
            </a:r>
            <a:r>
              <a:rPr lang="en-US" dirty="0"/>
              <a:t> Effect through different parameters, such as period, phase, and absolute magnitude (distance and metallicity were utilized from SIMBAD (1)). The results of this research indicate there are underlying variables to why the </a:t>
            </a:r>
            <a:r>
              <a:rPr lang="en-US" dirty="0" err="1"/>
              <a:t>Blazhko</a:t>
            </a:r>
            <a:r>
              <a:rPr lang="en-US" dirty="0"/>
              <a:t> Effect occurs, and some of the parameters measured may be reasons for this effect.   </a:t>
            </a:r>
          </a:p>
          <a:p>
            <a:endParaRPr lang="en-US" dirty="0"/>
          </a:p>
        </p:txBody>
      </p:sp>
      <p:sp>
        <p:nvSpPr>
          <p:cNvPr id="18" name="Text Placeholder 17">
            <a:extLst>
              <a:ext uri="{FF2B5EF4-FFF2-40B4-BE49-F238E27FC236}">
                <a16:creationId xmlns:a16="http://schemas.microsoft.com/office/drawing/2014/main" id="{B7FDE71C-B466-2241-8074-F003B01B4F9F}"/>
              </a:ext>
            </a:extLst>
          </p:cNvPr>
          <p:cNvSpPr>
            <a:spLocks noGrp="1"/>
          </p:cNvSpPr>
          <p:nvPr>
            <p:ph type="body" sz="quarter" idx="11"/>
          </p:nvPr>
        </p:nvSpPr>
        <p:spPr>
          <a:xfrm>
            <a:off x="4207505" y="8295490"/>
            <a:ext cx="9144000" cy="800211"/>
          </a:xfrm>
        </p:spPr>
        <p:txBody>
          <a:bodyPr/>
          <a:lstStyle/>
          <a:p>
            <a:r>
              <a:rPr lang="en-US" dirty="0"/>
              <a:t>Abstract</a:t>
            </a:r>
          </a:p>
        </p:txBody>
      </p:sp>
      <p:sp>
        <p:nvSpPr>
          <p:cNvPr id="19" name="Text Placeholder 18">
            <a:extLst>
              <a:ext uri="{FF2B5EF4-FFF2-40B4-BE49-F238E27FC236}">
                <a16:creationId xmlns:a16="http://schemas.microsoft.com/office/drawing/2014/main" id="{8717B25D-9D4A-1941-BDCF-A843A732BDDA}"/>
              </a:ext>
            </a:extLst>
          </p:cNvPr>
          <p:cNvSpPr>
            <a:spLocks noGrp="1"/>
          </p:cNvSpPr>
          <p:nvPr>
            <p:ph type="body" sz="quarter" idx="20"/>
          </p:nvPr>
        </p:nvSpPr>
        <p:spPr>
          <a:xfrm>
            <a:off x="36754558" y="18360675"/>
            <a:ext cx="9144000" cy="800211"/>
          </a:xfrm>
        </p:spPr>
        <p:txBody>
          <a:bodyPr/>
          <a:lstStyle/>
          <a:p>
            <a:r>
              <a:rPr lang="en-US" dirty="0"/>
              <a:t>What’s Next?</a:t>
            </a:r>
          </a:p>
        </p:txBody>
      </p:sp>
      <p:sp>
        <p:nvSpPr>
          <p:cNvPr id="20" name="Text Placeholder 19">
            <a:extLst>
              <a:ext uri="{FF2B5EF4-FFF2-40B4-BE49-F238E27FC236}">
                <a16:creationId xmlns:a16="http://schemas.microsoft.com/office/drawing/2014/main" id="{8CEC88B4-601E-5648-AABB-A5549E013645}"/>
              </a:ext>
            </a:extLst>
          </p:cNvPr>
          <p:cNvSpPr>
            <a:spLocks noGrp="1"/>
          </p:cNvSpPr>
          <p:nvPr>
            <p:ph type="body" sz="quarter" idx="27"/>
          </p:nvPr>
        </p:nvSpPr>
        <p:spPr>
          <a:xfrm>
            <a:off x="3785698" y="14823479"/>
            <a:ext cx="9144000" cy="800211"/>
          </a:xfrm>
        </p:spPr>
        <p:txBody>
          <a:bodyPr/>
          <a:lstStyle/>
          <a:p>
            <a:r>
              <a:rPr lang="en-US" dirty="0"/>
              <a:t>Methodology</a:t>
            </a:r>
          </a:p>
        </p:txBody>
      </p:sp>
      <p:sp>
        <p:nvSpPr>
          <p:cNvPr id="22" name="Text Placeholder 21">
            <a:extLst>
              <a:ext uri="{FF2B5EF4-FFF2-40B4-BE49-F238E27FC236}">
                <a16:creationId xmlns:a16="http://schemas.microsoft.com/office/drawing/2014/main" id="{FB3537EB-7133-E049-ABB3-6DDC8A47B65B}"/>
              </a:ext>
            </a:extLst>
          </p:cNvPr>
          <p:cNvSpPr>
            <a:spLocks noGrp="1"/>
          </p:cNvSpPr>
          <p:nvPr>
            <p:ph type="body" sz="quarter" idx="29"/>
          </p:nvPr>
        </p:nvSpPr>
        <p:spPr>
          <a:xfrm>
            <a:off x="36328929" y="24391994"/>
            <a:ext cx="9144000" cy="738656"/>
          </a:xfrm>
        </p:spPr>
        <p:txBody>
          <a:bodyPr/>
          <a:lstStyle/>
          <a:p>
            <a:r>
              <a:rPr lang="en-US" dirty="0"/>
              <a:t>Acknowledgements </a:t>
            </a:r>
          </a:p>
        </p:txBody>
      </p:sp>
      <p:sp>
        <p:nvSpPr>
          <p:cNvPr id="23" name="Text Placeholder 22">
            <a:extLst>
              <a:ext uri="{FF2B5EF4-FFF2-40B4-BE49-F238E27FC236}">
                <a16:creationId xmlns:a16="http://schemas.microsoft.com/office/drawing/2014/main" id="{749C5BA6-076B-2A49-A1CF-02551F816FF1}"/>
              </a:ext>
            </a:extLst>
          </p:cNvPr>
          <p:cNvSpPr>
            <a:spLocks noGrp="1"/>
          </p:cNvSpPr>
          <p:nvPr>
            <p:ph type="body" sz="quarter" idx="30"/>
          </p:nvPr>
        </p:nvSpPr>
        <p:spPr>
          <a:xfrm>
            <a:off x="33109182" y="25159864"/>
            <a:ext cx="10674362" cy="5308098"/>
          </a:xfrm>
        </p:spPr>
        <p:txBody>
          <a:bodyPr/>
          <a:lstStyle/>
          <a:p>
            <a:r>
              <a:rPr lang="en-US" dirty="0"/>
              <a:t>Thank you to Dr. Wilhelm for his support, guidance, and expertise throughout this program. </a:t>
            </a:r>
          </a:p>
          <a:p>
            <a:r>
              <a:rPr lang="en-US" dirty="0"/>
              <a:t>Thank you to the University of Kentucky and the Department of Physics and Astronomy for hosting me and this REU program. </a:t>
            </a:r>
          </a:p>
          <a:p>
            <a:r>
              <a:rPr lang="en-US" b="0" i="0" dirty="0">
                <a:solidFill>
                  <a:srgbClr val="000000"/>
                </a:solidFill>
                <a:effectLst/>
              </a:rPr>
              <a:t>This work is funded in part by the National Science Foundation under grant PHY-1950795.</a:t>
            </a:r>
            <a:endParaRPr lang="en-US" dirty="0"/>
          </a:p>
        </p:txBody>
      </p:sp>
      <p:sp>
        <p:nvSpPr>
          <p:cNvPr id="25" name="Text Placeholder 24">
            <a:extLst>
              <a:ext uri="{FF2B5EF4-FFF2-40B4-BE49-F238E27FC236}">
                <a16:creationId xmlns:a16="http://schemas.microsoft.com/office/drawing/2014/main" id="{29994D04-7C15-C148-BE2D-AD657AAEF15E}"/>
              </a:ext>
            </a:extLst>
          </p:cNvPr>
          <p:cNvSpPr>
            <a:spLocks noGrp="1"/>
          </p:cNvSpPr>
          <p:nvPr>
            <p:ph type="body" sz="quarter" idx="154"/>
          </p:nvPr>
        </p:nvSpPr>
        <p:spPr>
          <a:xfrm>
            <a:off x="11174516" y="300857"/>
            <a:ext cx="21595283" cy="4081117"/>
          </a:xfrm>
        </p:spPr>
        <p:txBody>
          <a:bodyPr/>
          <a:lstStyle/>
          <a:p>
            <a:r>
              <a:rPr lang="en-US" sz="9600" b="0" dirty="0"/>
              <a:t>Knowing how the </a:t>
            </a:r>
            <a:r>
              <a:rPr lang="en-US" sz="9600" b="0" dirty="0" err="1"/>
              <a:t>Blazhko</a:t>
            </a:r>
            <a:r>
              <a:rPr lang="en-US" sz="9600" b="0" dirty="0"/>
              <a:t> Effect works is the key to figuring out why it happens in the first place.</a:t>
            </a:r>
          </a:p>
        </p:txBody>
      </p:sp>
      <p:sp>
        <p:nvSpPr>
          <p:cNvPr id="28" name="Text Placeholder 27">
            <a:extLst>
              <a:ext uri="{FF2B5EF4-FFF2-40B4-BE49-F238E27FC236}">
                <a16:creationId xmlns:a16="http://schemas.microsoft.com/office/drawing/2014/main" id="{E213558D-69AA-E643-AE61-0A3BA464E76C}"/>
              </a:ext>
            </a:extLst>
          </p:cNvPr>
          <p:cNvSpPr>
            <a:spLocks noGrp="1"/>
          </p:cNvSpPr>
          <p:nvPr>
            <p:ph type="body" sz="quarter" idx="157"/>
          </p:nvPr>
        </p:nvSpPr>
        <p:spPr>
          <a:xfrm>
            <a:off x="1306815" y="4501074"/>
            <a:ext cx="9144000" cy="1415764"/>
          </a:xfrm>
        </p:spPr>
        <p:txBody>
          <a:bodyPr/>
          <a:lstStyle/>
          <a:p>
            <a:r>
              <a:rPr lang="en-US" sz="3600" b="0" dirty="0">
                <a:solidFill>
                  <a:schemeClr val="bg2">
                    <a:lumMod val="50000"/>
                  </a:schemeClr>
                </a:solidFill>
                <a:latin typeface="+mn-lt"/>
              </a:rPr>
              <a:t>PRESENTER</a:t>
            </a:r>
            <a:r>
              <a:rPr lang="en-US" sz="3600" b="0" dirty="0">
                <a:latin typeface="+mn-lt"/>
              </a:rPr>
              <a:t>: Hannah Means</a:t>
            </a:r>
          </a:p>
          <a:p>
            <a:endParaRPr lang="en-US" dirty="0">
              <a:latin typeface="+mn-lt"/>
            </a:endParaRPr>
          </a:p>
        </p:txBody>
      </p:sp>
      <p:sp>
        <p:nvSpPr>
          <p:cNvPr id="30" name="Text Placeholder 29">
            <a:extLst>
              <a:ext uri="{FF2B5EF4-FFF2-40B4-BE49-F238E27FC236}">
                <a16:creationId xmlns:a16="http://schemas.microsoft.com/office/drawing/2014/main" id="{DC7212AC-BE8E-ED48-A9F4-BDCF9F158B5E}"/>
              </a:ext>
            </a:extLst>
          </p:cNvPr>
          <p:cNvSpPr>
            <a:spLocks noGrp="1"/>
          </p:cNvSpPr>
          <p:nvPr>
            <p:ph type="body" sz="quarter" idx="163"/>
          </p:nvPr>
        </p:nvSpPr>
        <p:spPr>
          <a:xfrm>
            <a:off x="37487044" y="1095049"/>
            <a:ext cx="9144000" cy="738656"/>
          </a:xfrm>
        </p:spPr>
        <p:txBody>
          <a:bodyPr/>
          <a:lstStyle/>
          <a:p>
            <a:r>
              <a:rPr lang="en-US" dirty="0"/>
              <a:t>Results</a:t>
            </a:r>
          </a:p>
        </p:txBody>
      </p:sp>
      <p:sp>
        <p:nvSpPr>
          <p:cNvPr id="27" name="Text Placeholder 26">
            <a:extLst>
              <a:ext uri="{FF2B5EF4-FFF2-40B4-BE49-F238E27FC236}">
                <a16:creationId xmlns:a16="http://schemas.microsoft.com/office/drawing/2014/main" id="{7C8C3BFB-E760-3844-B88E-37D24EC0843D}"/>
              </a:ext>
            </a:extLst>
          </p:cNvPr>
          <p:cNvSpPr>
            <a:spLocks noGrp="1"/>
          </p:cNvSpPr>
          <p:nvPr>
            <p:ph type="body" sz="quarter" idx="156"/>
          </p:nvPr>
        </p:nvSpPr>
        <p:spPr>
          <a:xfrm>
            <a:off x="583762" y="1352589"/>
            <a:ext cx="9144001" cy="3072285"/>
          </a:xfrm>
        </p:spPr>
        <p:txBody>
          <a:bodyPr/>
          <a:lstStyle/>
          <a:p>
            <a:r>
              <a:rPr lang="en-US" sz="6000" b="1" dirty="0">
                <a:latin typeface="+mn-lt"/>
              </a:rPr>
              <a:t>Characterization of </a:t>
            </a:r>
            <a:r>
              <a:rPr lang="en-US" sz="6000" dirty="0">
                <a:latin typeface="+mn-lt"/>
              </a:rPr>
              <a:t>First Overtone </a:t>
            </a:r>
            <a:r>
              <a:rPr lang="en-US" sz="6000" dirty="0" err="1">
                <a:latin typeface="+mn-lt"/>
              </a:rPr>
              <a:t>Blazhko</a:t>
            </a:r>
            <a:r>
              <a:rPr lang="en-US" sz="6000" dirty="0">
                <a:latin typeface="+mn-lt"/>
              </a:rPr>
              <a:t> </a:t>
            </a:r>
            <a:r>
              <a:rPr lang="en-US" sz="6000" b="1" dirty="0" err="1">
                <a:latin typeface="+mn-lt"/>
              </a:rPr>
              <a:t>RRc</a:t>
            </a:r>
            <a:r>
              <a:rPr lang="en-US" sz="6000" b="1" dirty="0">
                <a:latin typeface="+mn-lt"/>
              </a:rPr>
              <a:t> </a:t>
            </a:r>
            <a:r>
              <a:rPr lang="en-US" sz="6000" b="1" dirty="0" err="1">
                <a:latin typeface="+mn-lt"/>
              </a:rPr>
              <a:t>Lyrae</a:t>
            </a:r>
            <a:r>
              <a:rPr lang="en-US" sz="6000" b="1" dirty="0">
                <a:latin typeface="+mn-lt"/>
              </a:rPr>
              <a:t> Variable Stars</a:t>
            </a:r>
          </a:p>
        </p:txBody>
      </p:sp>
      <p:pic>
        <p:nvPicPr>
          <p:cNvPr id="32" name="Picture 4" descr="Account, circle icon - Free download on Iconfinder">
            <a:extLst>
              <a:ext uri="{FF2B5EF4-FFF2-40B4-BE49-F238E27FC236}">
                <a16:creationId xmlns:a16="http://schemas.microsoft.com/office/drawing/2014/main" id="{225D7167-4CA6-E28A-93A4-69E19A0783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68" y="4401849"/>
            <a:ext cx="846647" cy="8466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entucky Wildcats Primary Logo | Sports Logo History">
            <a:extLst>
              <a:ext uri="{FF2B5EF4-FFF2-40B4-BE49-F238E27FC236}">
                <a16:creationId xmlns:a16="http://schemas.microsoft.com/office/drawing/2014/main" id="{980C8B43-0E8F-FB88-EB8B-0368F5FB9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505" y="5827173"/>
            <a:ext cx="1411536" cy="1411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ther University Logos">
            <a:extLst>
              <a:ext uri="{FF2B5EF4-FFF2-40B4-BE49-F238E27FC236}">
                <a16:creationId xmlns:a16="http://schemas.microsoft.com/office/drawing/2014/main" id="{DF9E6651-55ED-3AA5-3E9F-102D378C26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4645" y="4401849"/>
            <a:ext cx="1281057" cy="1196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74CD70-86AD-A1F5-180B-017C3369B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7652" y="5462579"/>
            <a:ext cx="9549900" cy="7379468"/>
          </a:xfrm>
          <a:prstGeom prst="rect">
            <a:avLst/>
          </a:prstGeom>
        </p:spPr>
      </p:pic>
      <p:sp>
        <p:nvSpPr>
          <p:cNvPr id="7" name="TextBox 6">
            <a:extLst>
              <a:ext uri="{FF2B5EF4-FFF2-40B4-BE49-F238E27FC236}">
                <a16:creationId xmlns:a16="http://schemas.microsoft.com/office/drawing/2014/main" id="{A6934058-BC16-5285-3D1E-3213D307AC5C}"/>
              </a:ext>
            </a:extLst>
          </p:cNvPr>
          <p:cNvSpPr txBox="1"/>
          <p:nvPr/>
        </p:nvSpPr>
        <p:spPr>
          <a:xfrm>
            <a:off x="1176336" y="4985254"/>
            <a:ext cx="6379981" cy="646331"/>
          </a:xfrm>
          <a:prstGeom prst="rect">
            <a:avLst/>
          </a:prstGeom>
          <a:noFill/>
        </p:spPr>
        <p:txBody>
          <a:bodyPr wrap="square" rtlCol="0">
            <a:spAutoFit/>
          </a:bodyPr>
          <a:lstStyle/>
          <a:p>
            <a:r>
              <a:rPr lang="en-US" sz="3600" dirty="0">
                <a:solidFill>
                  <a:schemeClr val="bg2">
                    <a:lumMod val="50000"/>
                  </a:schemeClr>
                </a:solidFill>
              </a:rPr>
              <a:t>ADVISOR</a:t>
            </a:r>
            <a:r>
              <a:rPr lang="en-US" sz="3600" dirty="0">
                <a:latin typeface="+mn-lt"/>
              </a:rPr>
              <a:t>: Ron Wilhelm, PhD</a:t>
            </a:r>
          </a:p>
        </p:txBody>
      </p:sp>
      <p:pic>
        <p:nvPicPr>
          <p:cNvPr id="9" name="Picture 4" descr="Location pin - Free Maps and Flags icons">
            <a:extLst>
              <a:ext uri="{FF2B5EF4-FFF2-40B4-BE49-F238E27FC236}">
                <a16:creationId xmlns:a16="http://schemas.microsoft.com/office/drawing/2014/main" id="{DBCDB601-85B6-9725-2C5C-5330CCE854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908" y="6166088"/>
            <a:ext cx="1004907" cy="10049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CB9BCC-977F-857C-C56E-C42945F35ED3}"/>
              </a:ext>
            </a:extLst>
          </p:cNvPr>
          <p:cNvSpPr txBox="1"/>
          <p:nvPr/>
        </p:nvSpPr>
        <p:spPr>
          <a:xfrm>
            <a:off x="1162321" y="6038380"/>
            <a:ext cx="7941446" cy="1200329"/>
          </a:xfrm>
          <a:prstGeom prst="rect">
            <a:avLst/>
          </a:prstGeom>
          <a:noFill/>
        </p:spPr>
        <p:txBody>
          <a:bodyPr wrap="square" rtlCol="0">
            <a:spAutoFit/>
          </a:bodyPr>
          <a:lstStyle/>
          <a:p>
            <a:r>
              <a:rPr lang="en-US" sz="3600" dirty="0">
                <a:solidFill>
                  <a:schemeClr val="bg2">
                    <a:lumMod val="50000"/>
                  </a:schemeClr>
                </a:solidFill>
              </a:rPr>
              <a:t>Department of Physics and Astronomy, University of Kentucky </a:t>
            </a:r>
          </a:p>
        </p:txBody>
      </p:sp>
      <p:pic>
        <p:nvPicPr>
          <p:cNvPr id="14" name="Picture 13">
            <a:extLst>
              <a:ext uri="{FF2B5EF4-FFF2-40B4-BE49-F238E27FC236}">
                <a16:creationId xmlns:a16="http://schemas.microsoft.com/office/drawing/2014/main" id="{E38B0939-0310-7EDE-0BFF-2C529F457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4525" y="25084577"/>
            <a:ext cx="9549899" cy="7379467"/>
          </a:xfrm>
          <a:prstGeom prst="rect">
            <a:avLst/>
          </a:prstGeom>
        </p:spPr>
      </p:pic>
      <p:pic>
        <p:nvPicPr>
          <p:cNvPr id="26" name="Picture 25">
            <a:extLst>
              <a:ext uri="{FF2B5EF4-FFF2-40B4-BE49-F238E27FC236}">
                <a16:creationId xmlns:a16="http://schemas.microsoft.com/office/drawing/2014/main" id="{8AE93E1C-E35E-A954-3E15-7F57DFFED2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34525" y="5410576"/>
            <a:ext cx="9549900" cy="7379468"/>
          </a:xfrm>
          <a:prstGeom prst="rect">
            <a:avLst/>
          </a:prstGeom>
        </p:spPr>
      </p:pic>
      <p:pic>
        <p:nvPicPr>
          <p:cNvPr id="60" name="Picture 59">
            <a:extLst>
              <a:ext uri="{FF2B5EF4-FFF2-40B4-BE49-F238E27FC236}">
                <a16:creationId xmlns:a16="http://schemas.microsoft.com/office/drawing/2014/main" id="{25ED7442-31A5-A25A-C92F-7E490C4AD1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07085" y="15367597"/>
            <a:ext cx="9549897" cy="7379466"/>
          </a:xfrm>
          <a:prstGeom prst="rect">
            <a:avLst/>
          </a:prstGeom>
        </p:spPr>
      </p:pic>
      <p:pic>
        <p:nvPicPr>
          <p:cNvPr id="62" name="Picture 61">
            <a:extLst>
              <a:ext uri="{FF2B5EF4-FFF2-40B4-BE49-F238E27FC236}">
                <a16:creationId xmlns:a16="http://schemas.microsoft.com/office/drawing/2014/main" id="{4CF0AC35-75DE-B3C7-1683-E5934A0345F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45562" y="15367595"/>
            <a:ext cx="9549900" cy="7379468"/>
          </a:xfrm>
          <a:prstGeom prst="rect">
            <a:avLst/>
          </a:prstGeom>
        </p:spPr>
      </p:pic>
      <p:pic>
        <p:nvPicPr>
          <p:cNvPr id="1024" name="Picture 1023">
            <a:extLst>
              <a:ext uri="{FF2B5EF4-FFF2-40B4-BE49-F238E27FC236}">
                <a16:creationId xmlns:a16="http://schemas.microsoft.com/office/drawing/2014/main" id="{E4768EE6-E388-0E1A-0DC8-2CEE8551A4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636408" y="25084577"/>
            <a:ext cx="9559054" cy="7379466"/>
          </a:xfrm>
          <a:prstGeom prst="rect">
            <a:avLst/>
          </a:prstGeom>
        </p:spPr>
      </p:pic>
      <p:pic>
        <p:nvPicPr>
          <p:cNvPr id="1029" name="Picture 1028">
            <a:extLst>
              <a:ext uri="{FF2B5EF4-FFF2-40B4-BE49-F238E27FC236}">
                <a16:creationId xmlns:a16="http://schemas.microsoft.com/office/drawing/2014/main" id="{E1B8C6BF-A185-A684-1CDA-6D167AD18C34}"/>
              </a:ext>
            </a:extLst>
          </p:cNvPr>
          <p:cNvPicPr>
            <a:picLocks noChangeAspect="1"/>
          </p:cNvPicPr>
          <p:nvPr/>
        </p:nvPicPr>
        <p:blipFill>
          <a:blip r:embed="rId13"/>
          <a:stretch>
            <a:fillRect/>
          </a:stretch>
        </p:blipFill>
        <p:spPr>
          <a:xfrm>
            <a:off x="33023594" y="13599378"/>
            <a:ext cx="10663652" cy="4390195"/>
          </a:xfrm>
          <a:prstGeom prst="rect">
            <a:avLst/>
          </a:prstGeom>
        </p:spPr>
      </p:pic>
      <p:pic>
        <p:nvPicPr>
          <p:cNvPr id="1031" name="Picture 1030">
            <a:extLst>
              <a:ext uri="{FF2B5EF4-FFF2-40B4-BE49-F238E27FC236}">
                <a16:creationId xmlns:a16="http://schemas.microsoft.com/office/drawing/2014/main" id="{2D05CCD4-FEBD-F836-A783-D61238F94679}"/>
              </a:ext>
            </a:extLst>
          </p:cNvPr>
          <p:cNvPicPr>
            <a:picLocks noChangeAspect="1"/>
          </p:cNvPicPr>
          <p:nvPr/>
        </p:nvPicPr>
        <p:blipFill>
          <a:blip r:embed="rId14"/>
          <a:stretch>
            <a:fillRect/>
          </a:stretch>
        </p:blipFill>
        <p:spPr>
          <a:xfrm>
            <a:off x="34325317" y="7185616"/>
            <a:ext cx="7733727" cy="3790813"/>
          </a:xfrm>
          <a:prstGeom prst="rect">
            <a:avLst/>
          </a:prstGeom>
        </p:spPr>
      </p:pic>
      <p:sp>
        <p:nvSpPr>
          <p:cNvPr id="1032" name="Arrow: Left 1031">
            <a:extLst>
              <a:ext uri="{FF2B5EF4-FFF2-40B4-BE49-F238E27FC236}">
                <a16:creationId xmlns:a16="http://schemas.microsoft.com/office/drawing/2014/main" id="{4429535D-5901-5C37-C65C-F2589D48CCDA}"/>
              </a:ext>
            </a:extLst>
          </p:cNvPr>
          <p:cNvSpPr/>
          <p:nvPr/>
        </p:nvSpPr>
        <p:spPr>
          <a:xfrm>
            <a:off x="32415835" y="1175520"/>
            <a:ext cx="1909482" cy="5977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36C4FA5-E3C1-29D4-42EA-6809F70A4D5E}"/>
              </a:ext>
            </a:extLst>
          </p:cNvPr>
          <p:cNvSpPr txBox="1"/>
          <p:nvPr/>
        </p:nvSpPr>
        <p:spPr>
          <a:xfrm>
            <a:off x="36879328" y="21325063"/>
            <a:ext cx="21999388" cy="707886"/>
          </a:xfrm>
          <a:prstGeom prst="rect">
            <a:avLst/>
          </a:prstGeom>
          <a:noFill/>
        </p:spPr>
        <p:txBody>
          <a:bodyPr wrap="square">
            <a:spAutoFit/>
          </a:bodyPr>
          <a:lstStyle/>
          <a:p>
            <a:r>
              <a:rPr lang="en-US" sz="4000" b="1" u="sng" dirty="0">
                <a:solidFill>
                  <a:schemeClr val="accent6"/>
                </a:solidFill>
              </a:rPr>
              <a:t>References</a:t>
            </a:r>
          </a:p>
        </p:txBody>
      </p:sp>
      <p:pic>
        <p:nvPicPr>
          <p:cNvPr id="1035" name="Picture 1034">
            <a:extLst>
              <a:ext uri="{FF2B5EF4-FFF2-40B4-BE49-F238E27FC236}">
                <a16:creationId xmlns:a16="http://schemas.microsoft.com/office/drawing/2014/main" id="{356AEF18-9FC8-4167-AD5D-4A0AB97DE6AC}"/>
              </a:ext>
            </a:extLst>
          </p:cNvPr>
          <p:cNvPicPr>
            <a:picLocks noChangeAspect="1"/>
          </p:cNvPicPr>
          <p:nvPr/>
        </p:nvPicPr>
        <p:blipFill>
          <a:blip r:embed="rId15"/>
          <a:stretch>
            <a:fillRect/>
          </a:stretch>
        </p:blipFill>
        <p:spPr>
          <a:xfrm>
            <a:off x="1585464" y="20426550"/>
            <a:ext cx="7033956" cy="3011330"/>
          </a:xfrm>
          <a:prstGeom prst="rect">
            <a:avLst/>
          </a:prstGeom>
        </p:spPr>
      </p:pic>
      <p:sp>
        <p:nvSpPr>
          <p:cNvPr id="1036" name="TextBox 1035">
            <a:extLst>
              <a:ext uri="{FF2B5EF4-FFF2-40B4-BE49-F238E27FC236}">
                <a16:creationId xmlns:a16="http://schemas.microsoft.com/office/drawing/2014/main" id="{D4D07CE8-001F-7E66-3E14-44121A06A346}"/>
              </a:ext>
            </a:extLst>
          </p:cNvPr>
          <p:cNvSpPr txBox="1"/>
          <p:nvPr/>
        </p:nvSpPr>
        <p:spPr>
          <a:xfrm>
            <a:off x="341272" y="15548939"/>
            <a:ext cx="10109541" cy="600164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tx2"/>
                </a:solidFill>
              </a:rPr>
              <a:t>The six stars being analyzed in this research are </a:t>
            </a:r>
            <a:r>
              <a:rPr lang="en-US" sz="3200" dirty="0">
                <a:solidFill>
                  <a:srgbClr val="FFA3FF"/>
                </a:solidFill>
              </a:rPr>
              <a:t>V1141 Her</a:t>
            </a:r>
            <a:r>
              <a:rPr lang="en-US" sz="3200" dirty="0">
                <a:solidFill>
                  <a:schemeClr val="tx2"/>
                </a:solidFill>
              </a:rPr>
              <a:t>, </a:t>
            </a:r>
            <a:r>
              <a:rPr lang="en-US" sz="3200" dirty="0">
                <a:solidFill>
                  <a:srgbClr val="008000"/>
                </a:solidFill>
              </a:rPr>
              <a:t>V0575 </a:t>
            </a:r>
            <a:r>
              <a:rPr lang="en-US" sz="3200" dirty="0" err="1">
                <a:solidFill>
                  <a:srgbClr val="008000"/>
                </a:solidFill>
              </a:rPr>
              <a:t>Hya</a:t>
            </a:r>
            <a:r>
              <a:rPr lang="en-US" sz="3200" dirty="0">
                <a:solidFill>
                  <a:schemeClr val="tx2"/>
                </a:solidFill>
              </a:rPr>
              <a:t>, </a:t>
            </a:r>
            <a:r>
              <a:rPr lang="en-US" sz="3200" dirty="0">
                <a:solidFill>
                  <a:srgbClr val="7708B4"/>
                </a:solidFill>
              </a:rPr>
              <a:t>TV Boo</a:t>
            </a:r>
            <a:r>
              <a:rPr lang="en-US" sz="3200" dirty="0">
                <a:solidFill>
                  <a:schemeClr val="tx2"/>
                </a:solidFill>
              </a:rPr>
              <a:t>, </a:t>
            </a:r>
            <a:r>
              <a:rPr lang="en-US" sz="3200" dirty="0">
                <a:solidFill>
                  <a:srgbClr val="CC6600"/>
                </a:solidFill>
              </a:rPr>
              <a:t>V0389 Tel</a:t>
            </a:r>
            <a:r>
              <a:rPr lang="en-US" sz="3200" dirty="0">
                <a:solidFill>
                  <a:schemeClr val="tx2"/>
                </a:solidFill>
              </a:rPr>
              <a:t>, </a:t>
            </a:r>
            <a:r>
              <a:rPr lang="en-US" sz="3200" dirty="0">
                <a:solidFill>
                  <a:srgbClr val="009999"/>
                </a:solidFill>
              </a:rPr>
              <a:t>V1283 Her</a:t>
            </a:r>
            <a:r>
              <a:rPr lang="en-US" sz="3200" dirty="0">
                <a:solidFill>
                  <a:schemeClr val="tx2"/>
                </a:solidFill>
              </a:rPr>
              <a:t>, and </a:t>
            </a:r>
            <a:r>
              <a:rPr lang="en-US" sz="3200" dirty="0">
                <a:solidFill>
                  <a:srgbClr val="80C000"/>
                </a:solidFill>
              </a:rPr>
              <a:t>LS Her</a:t>
            </a:r>
            <a:r>
              <a:rPr lang="en-US" sz="3200" dirty="0">
                <a:solidFill>
                  <a:schemeClr val="tx2"/>
                </a:solidFill>
              </a:rPr>
              <a:t>. Each star was fitted in Period 04 (2), a multiple-frequency fitting software, and all data is from the TESS database. </a:t>
            </a:r>
          </a:p>
          <a:p>
            <a:pPr marL="457200" indent="-457200">
              <a:buFont typeface="Arial" panose="020B0604020202020204" pitchFamily="34" charset="0"/>
              <a:buChar char="•"/>
            </a:pPr>
            <a:r>
              <a:rPr lang="en-US" sz="3200" dirty="0">
                <a:solidFill>
                  <a:schemeClr val="tx1"/>
                </a:solidFill>
              </a:rPr>
              <a:t>Each star was analyzed in sectors, which are separated by time gaps. Sectors were then divided into smaller subsections in order to observe the behavior at different points in the light curves. The phase diagrams that result from this process all have the following general result:</a:t>
            </a:r>
          </a:p>
          <a:p>
            <a:pPr marL="457200" indent="-457200">
              <a:buFont typeface="Arial" panose="020B0604020202020204" pitchFamily="34" charset="0"/>
              <a:buChar char="•"/>
            </a:pPr>
            <a:endParaRPr lang="en-US" sz="3200" dirty="0">
              <a:solidFill>
                <a:schemeClr val="tx2"/>
              </a:solidFill>
            </a:endParaRPr>
          </a:p>
          <a:p>
            <a:pPr marL="457200" indent="-457200">
              <a:buFont typeface="Arial" panose="020B0604020202020204" pitchFamily="34" charset="0"/>
              <a:buChar char="•"/>
            </a:pPr>
            <a:endParaRPr lang="en-US" sz="3200" dirty="0">
              <a:solidFill>
                <a:schemeClr val="tx2"/>
              </a:solidFill>
            </a:endParaRPr>
          </a:p>
        </p:txBody>
      </p:sp>
      <p:sp>
        <p:nvSpPr>
          <p:cNvPr id="1037" name="TextBox 1036">
            <a:extLst>
              <a:ext uri="{FF2B5EF4-FFF2-40B4-BE49-F238E27FC236}">
                <a16:creationId xmlns:a16="http://schemas.microsoft.com/office/drawing/2014/main" id="{3766B37C-A93A-3767-9BCE-5E058AFED67E}"/>
              </a:ext>
            </a:extLst>
          </p:cNvPr>
          <p:cNvSpPr txBox="1"/>
          <p:nvPr/>
        </p:nvSpPr>
        <p:spPr>
          <a:xfrm>
            <a:off x="8619421" y="22483434"/>
            <a:ext cx="2084500" cy="923330"/>
          </a:xfrm>
          <a:prstGeom prst="rect">
            <a:avLst/>
          </a:prstGeom>
          <a:noFill/>
        </p:spPr>
        <p:txBody>
          <a:bodyPr wrap="square" rtlCol="0">
            <a:spAutoFit/>
          </a:bodyPr>
          <a:lstStyle/>
          <a:p>
            <a:r>
              <a:rPr lang="en-US" sz="1800" dirty="0">
                <a:solidFill>
                  <a:srgbClr val="008000"/>
                </a:solidFill>
              </a:rPr>
              <a:t>V0575 </a:t>
            </a:r>
            <a:r>
              <a:rPr lang="en-US" sz="1800" dirty="0" err="1">
                <a:solidFill>
                  <a:srgbClr val="008000"/>
                </a:solidFill>
              </a:rPr>
              <a:t>Hya</a:t>
            </a:r>
            <a:r>
              <a:rPr lang="en-US" sz="1800" dirty="0">
                <a:solidFill>
                  <a:srgbClr val="008000"/>
                </a:solidFill>
              </a:rPr>
              <a:t> </a:t>
            </a:r>
          </a:p>
          <a:p>
            <a:r>
              <a:rPr lang="en-US" sz="1800" dirty="0"/>
              <a:t>Phase Diagram – Period 04</a:t>
            </a:r>
          </a:p>
        </p:txBody>
      </p:sp>
      <p:sp>
        <p:nvSpPr>
          <p:cNvPr id="1038" name="TextBox 1037">
            <a:extLst>
              <a:ext uri="{FF2B5EF4-FFF2-40B4-BE49-F238E27FC236}">
                <a16:creationId xmlns:a16="http://schemas.microsoft.com/office/drawing/2014/main" id="{A2B84EDD-A11B-9FCA-0AB2-28D2F63B4D07}"/>
              </a:ext>
            </a:extLst>
          </p:cNvPr>
          <p:cNvSpPr txBox="1"/>
          <p:nvPr/>
        </p:nvSpPr>
        <p:spPr>
          <a:xfrm>
            <a:off x="341273" y="23620773"/>
            <a:ext cx="10125189" cy="6494085"/>
          </a:xfrm>
          <a:prstGeom prst="rect">
            <a:avLst/>
          </a:prstGeom>
          <a:noFill/>
        </p:spPr>
        <p:txBody>
          <a:bodyPr wrap="square" rtlCol="0">
            <a:spAutoFit/>
          </a:bodyPr>
          <a:lstStyle/>
          <a:p>
            <a:pPr marL="457200" indent="-457200">
              <a:buFont typeface="Arial" panose="020B0604020202020204" pitchFamily="34" charset="0"/>
              <a:buChar char="•"/>
            </a:pPr>
            <a:r>
              <a:rPr lang="en-US" sz="3200" dirty="0"/>
              <a:t>Period 04 can not properly calculate the frequency, amplitude, and phase with the smaller subsections due to the decreased amount of data. The Fourier series can not converge the data and therefore widens the peaks, which allows for sidebands to be picked up. These sidebands, when included in the fit, can alter the amplitude corresponding to the primary frequency to a different degree of magnitude. </a:t>
            </a:r>
          </a:p>
          <a:p>
            <a:pPr marL="457200" indent="-457200">
              <a:buFont typeface="Arial" panose="020B0604020202020204" pitchFamily="34" charset="0"/>
              <a:buChar char="•"/>
            </a:pPr>
            <a:r>
              <a:rPr lang="en-US" sz="3200" dirty="0"/>
              <a:t>Larger subsections are needed to calculate more accurate amplitudes. </a:t>
            </a:r>
          </a:p>
          <a:p>
            <a:pPr marL="457200" indent="-457200">
              <a:buFont typeface="Arial" panose="020B0604020202020204" pitchFamily="34" charset="0"/>
              <a:buChar char="•"/>
            </a:pPr>
            <a:r>
              <a:rPr lang="en-US" sz="3200" dirty="0"/>
              <a:t>The </a:t>
            </a:r>
            <a:r>
              <a:rPr lang="en-US" sz="3200" dirty="0" err="1"/>
              <a:t>Blazhko</a:t>
            </a:r>
            <a:r>
              <a:rPr lang="en-US" sz="3200" dirty="0"/>
              <a:t> period and phase can now be analyzed accurately. These parameters can indicate how each star pulsates and modulates.</a:t>
            </a:r>
          </a:p>
        </p:txBody>
      </p:sp>
      <p:sp>
        <p:nvSpPr>
          <p:cNvPr id="1039" name="TextBox 1038">
            <a:extLst>
              <a:ext uri="{FF2B5EF4-FFF2-40B4-BE49-F238E27FC236}">
                <a16:creationId xmlns:a16="http://schemas.microsoft.com/office/drawing/2014/main" id="{A0B3096F-1262-A523-63E4-DA4C185DA5C6}"/>
              </a:ext>
            </a:extLst>
          </p:cNvPr>
          <p:cNvSpPr txBox="1"/>
          <p:nvPr/>
        </p:nvSpPr>
        <p:spPr>
          <a:xfrm>
            <a:off x="32964226" y="1914176"/>
            <a:ext cx="10792503" cy="6001643"/>
          </a:xfrm>
          <a:prstGeom prst="rect">
            <a:avLst/>
          </a:prstGeom>
          <a:noFill/>
        </p:spPr>
        <p:txBody>
          <a:bodyPr wrap="square" rtlCol="0">
            <a:spAutoFit/>
          </a:bodyPr>
          <a:lstStyle/>
          <a:p>
            <a:pPr marL="457200" indent="-457200">
              <a:buFont typeface="Arial" panose="020B0604020202020204" pitchFamily="34" charset="0"/>
              <a:buChar char="•"/>
            </a:pPr>
            <a:r>
              <a:rPr lang="en-US" sz="3200" dirty="0"/>
              <a:t>Some stars with second data sets, such as </a:t>
            </a:r>
            <a:r>
              <a:rPr lang="en-US" sz="3200" dirty="0">
                <a:solidFill>
                  <a:srgbClr val="008000"/>
                </a:solidFill>
              </a:rPr>
              <a:t>V0575 </a:t>
            </a:r>
            <a:r>
              <a:rPr lang="en-US" sz="3200" dirty="0" err="1">
                <a:solidFill>
                  <a:srgbClr val="008000"/>
                </a:solidFill>
              </a:rPr>
              <a:t>Hya</a:t>
            </a:r>
            <a:r>
              <a:rPr lang="en-US" sz="3200" dirty="0"/>
              <a:t>, phased up more precisely than some other stars, such as </a:t>
            </a:r>
            <a:r>
              <a:rPr lang="en-US" sz="3200" dirty="0">
                <a:solidFill>
                  <a:srgbClr val="7708B4"/>
                </a:solidFill>
              </a:rPr>
              <a:t>TV Boo</a:t>
            </a:r>
            <a:r>
              <a:rPr lang="en-US" sz="3200" dirty="0"/>
              <a:t>. This indicates there are variables causing period changes. For example, </a:t>
            </a:r>
            <a:r>
              <a:rPr lang="en-US" sz="3200" dirty="0">
                <a:solidFill>
                  <a:srgbClr val="7708B4"/>
                </a:solidFill>
              </a:rPr>
              <a:t>TV Boo </a:t>
            </a:r>
            <a:r>
              <a:rPr lang="en-US" sz="3200" dirty="0"/>
              <a:t>may have a second modulation period (3) that causes the extreme amplitude variation. </a:t>
            </a:r>
          </a:p>
          <a:p>
            <a:pPr marL="457200" indent="-457200">
              <a:buFont typeface="Arial" panose="020B0604020202020204" pitchFamily="34" charset="0"/>
              <a:buChar char="•"/>
            </a:pPr>
            <a:r>
              <a:rPr lang="en-US" sz="3200" dirty="0">
                <a:solidFill>
                  <a:srgbClr val="009999"/>
                </a:solidFill>
              </a:rPr>
              <a:t>V1283 Her </a:t>
            </a:r>
            <a:r>
              <a:rPr lang="en-US" sz="3200" dirty="0"/>
              <a:t>and </a:t>
            </a:r>
            <a:r>
              <a:rPr lang="en-US" sz="3200" dirty="0">
                <a:solidFill>
                  <a:srgbClr val="80C000"/>
                </a:solidFill>
              </a:rPr>
              <a:t>LS Her </a:t>
            </a:r>
            <a:r>
              <a:rPr lang="en-US" sz="3200" dirty="0"/>
              <a:t>both only have one data set in this research, but how their amplitude changes at a certain percentage within the </a:t>
            </a:r>
            <a:r>
              <a:rPr lang="en-US" sz="3200" dirty="0" err="1"/>
              <a:t>Blazhko</a:t>
            </a:r>
            <a:r>
              <a:rPr lang="en-US" sz="3200" dirty="0"/>
              <a:t> period can be observed.</a:t>
            </a:r>
          </a:p>
          <a:p>
            <a:pPr marL="457200" indent="-457200">
              <a:buFont typeface="Arial" panose="020B0604020202020204" pitchFamily="34" charset="0"/>
              <a:buChar char="•"/>
            </a:pPr>
            <a:r>
              <a:rPr lang="en-US" sz="3200" dirty="0"/>
              <a:t>The time between when TESS data indicates that the </a:t>
            </a:r>
            <a:r>
              <a:rPr lang="en-US" sz="3200" dirty="0" err="1"/>
              <a:t>Blazhko</a:t>
            </a:r>
            <a:r>
              <a:rPr lang="en-US" sz="3200" dirty="0"/>
              <a:t> period can change a little to a lot in different stars in only a matter of years. </a:t>
            </a:r>
          </a:p>
          <a:p>
            <a:pPr marL="457200" indent="-457200">
              <a:buFont typeface="Arial" panose="020B0604020202020204" pitchFamily="34" charset="0"/>
              <a:buChar char="•"/>
            </a:pPr>
            <a:endParaRPr lang="en-US" sz="3200" dirty="0"/>
          </a:p>
        </p:txBody>
      </p:sp>
      <p:sp>
        <p:nvSpPr>
          <p:cNvPr id="1042" name="TextBox 1041">
            <a:extLst>
              <a:ext uri="{FF2B5EF4-FFF2-40B4-BE49-F238E27FC236}">
                <a16:creationId xmlns:a16="http://schemas.microsoft.com/office/drawing/2014/main" id="{8710EE39-7CDB-3F5B-283A-0EB973FA7C49}"/>
              </a:ext>
            </a:extLst>
          </p:cNvPr>
          <p:cNvSpPr txBox="1"/>
          <p:nvPr/>
        </p:nvSpPr>
        <p:spPr>
          <a:xfrm>
            <a:off x="32989381" y="19160886"/>
            <a:ext cx="10198256" cy="2062103"/>
          </a:xfrm>
          <a:prstGeom prst="rect">
            <a:avLst/>
          </a:prstGeom>
          <a:noFill/>
        </p:spPr>
        <p:txBody>
          <a:bodyPr wrap="square" rtlCol="0">
            <a:spAutoFit/>
          </a:bodyPr>
          <a:lstStyle/>
          <a:p>
            <a:r>
              <a:rPr lang="en-US" sz="3200" dirty="0"/>
              <a:t>Moving forward, more light curve analysis will be conducted on these stars. </a:t>
            </a:r>
            <a:r>
              <a:rPr lang="en-US" sz="3200" dirty="0">
                <a:solidFill>
                  <a:srgbClr val="7708B4"/>
                </a:solidFill>
              </a:rPr>
              <a:t>TV Boo’s </a:t>
            </a:r>
            <a:r>
              <a:rPr lang="en-US" sz="3200" dirty="0"/>
              <a:t>modulation (3) will be further observed as well as </a:t>
            </a:r>
            <a:r>
              <a:rPr lang="en-US" sz="3200" dirty="0">
                <a:solidFill>
                  <a:srgbClr val="80C000"/>
                </a:solidFill>
              </a:rPr>
              <a:t>LS </a:t>
            </a:r>
            <a:r>
              <a:rPr lang="en-US" sz="3200" dirty="0" err="1">
                <a:solidFill>
                  <a:srgbClr val="80C000"/>
                </a:solidFill>
              </a:rPr>
              <a:t>Her’s</a:t>
            </a:r>
            <a:r>
              <a:rPr lang="en-US" sz="3200" dirty="0">
                <a:solidFill>
                  <a:srgbClr val="80C000"/>
                </a:solidFill>
              </a:rPr>
              <a:t>, </a:t>
            </a:r>
            <a:r>
              <a:rPr lang="en-US" sz="3200" dirty="0"/>
              <a:t>as a modulation period for the </a:t>
            </a:r>
            <a:r>
              <a:rPr lang="en-US" sz="3200" dirty="0" err="1"/>
              <a:t>Blazhko</a:t>
            </a:r>
            <a:r>
              <a:rPr lang="en-US" sz="3200" dirty="0"/>
              <a:t> Effect has been noted (4). </a:t>
            </a:r>
          </a:p>
        </p:txBody>
      </p:sp>
      <p:sp>
        <p:nvSpPr>
          <p:cNvPr id="1045" name="TextBox 1044">
            <a:extLst>
              <a:ext uri="{FF2B5EF4-FFF2-40B4-BE49-F238E27FC236}">
                <a16:creationId xmlns:a16="http://schemas.microsoft.com/office/drawing/2014/main" id="{264F7781-5AC2-32C5-D7D1-85E29D51D5E9}"/>
              </a:ext>
            </a:extLst>
          </p:cNvPr>
          <p:cNvSpPr txBox="1"/>
          <p:nvPr/>
        </p:nvSpPr>
        <p:spPr>
          <a:xfrm>
            <a:off x="33033329" y="10914582"/>
            <a:ext cx="10200112"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All of the observed stars are metal-poor. A correlation may exist between short-period </a:t>
            </a:r>
            <a:r>
              <a:rPr lang="en-US" sz="3200" dirty="0" err="1"/>
              <a:t>Blazhko</a:t>
            </a:r>
            <a:r>
              <a:rPr lang="en-US" sz="3200" dirty="0"/>
              <a:t> stars and low metallicity. </a:t>
            </a:r>
          </a:p>
          <a:p>
            <a:pPr marL="457200" indent="-457200">
              <a:buFont typeface="Arial" panose="020B0604020202020204" pitchFamily="34" charset="0"/>
              <a:buChar char="•"/>
            </a:pPr>
            <a:r>
              <a:rPr lang="en-US" sz="3200" dirty="0">
                <a:solidFill>
                  <a:srgbClr val="80C000"/>
                </a:solidFill>
              </a:rPr>
              <a:t>LS Her </a:t>
            </a:r>
            <a:r>
              <a:rPr lang="en-US" sz="3200" dirty="0"/>
              <a:t>having such a low M may indicate it is not a </a:t>
            </a:r>
            <a:r>
              <a:rPr lang="en-US" sz="3200" dirty="0" err="1"/>
              <a:t>Blazhko</a:t>
            </a:r>
            <a:r>
              <a:rPr lang="en-US" sz="3200" dirty="0"/>
              <a:t> star, as it is out of range of typical RR </a:t>
            </a:r>
            <a:r>
              <a:rPr lang="en-US" sz="3200" dirty="0" err="1"/>
              <a:t>Lyrae</a:t>
            </a:r>
            <a:r>
              <a:rPr lang="en-US" sz="3200" dirty="0"/>
              <a:t> stars.</a:t>
            </a:r>
          </a:p>
        </p:txBody>
      </p:sp>
      <p:sp>
        <p:nvSpPr>
          <p:cNvPr id="1046" name="TextBox 1045">
            <a:extLst>
              <a:ext uri="{FF2B5EF4-FFF2-40B4-BE49-F238E27FC236}">
                <a16:creationId xmlns:a16="http://schemas.microsoft.com/office/drawing/2014/main" id="{F0DAB9CD-3D52-96C1-FF2C-76225A6478A5}"/>
              </a:ext>
            </a:extLst>
          </p:cNvPr>
          <p:cNvSpPr txBox="1"/>
          <p:nvPr/>
        </p:nvSpPr>
        <p:spPr>
          <a:xfrm>
            <a:off x="33250641" y="22062163"/>
            <a:ext cx="10111855" cy="2062103"/>
          </a:xfrm>
          <a:prstGeom prst="rect">
            <a:avLst/>
          </a:prstGeom>
          <a:noFill/>
        </p:spPr>
        <p:txBody>
          <a:bodyPr wrap="square" rtlCol="0">
            <a:spAutoFit/>
          </a:bodyPr>
          <a:lstStyle/>
          <a:p>
            <a:pPr marL="514350" indent="-514350">
              <a:buAutoNum type="arabicParenBoth"/>
            </a:pPr>
            <a:r>
              <a:rPr lang="en-US" sz="2400" dirty="0">
                <a:solidFill>
                  <a:schemeClr val="tx2"/>
                </a:solidFill>
              </a:rPr>
              <a:t>SIMBAD - </a:t>
            </a:r>
            <a:r>
              <a:rPr lang="en-US" sz="2400" b="0" i="0" strike="noStrike" dirty="0" err="1">
                <a:solidFill>
                  <a:schemeClr val="tx2"/>
                </a:solidFill>
                <a:effectLst/>
              </a:rPr>
              <a:t>arXiv:astro-ph</a:t>
            </a:r>
            <a:r>
              <a:rPr lang="en-US" sz="2400" b="0" i="0" strike="noStrike" dirty="0">
                <a:solidFill>
                  <a:schemeClr val="tx2"/>
                </a:solidFill>
                <a:effectLst/>
              </a:rPr>
              <a:t>/0002110</a:t>
            </a:r>
          </a:p>
          <a:p>
            <a:pPr marL="514350" indent="-514350">
              <a:buAutoNum type="arabicParenBoth"/>
            </a:pPr>
            <a:r>
              <a:rPr lang="en-US" sz="2400" dirty="0">
                <a:solidFill>
                  <a:schemeClr val="tx2"/>
                </a:solidFill>
              </a:rPr>
              <a:t>Period 04 - doi</a:t>
            </a:r>
            <a:r>
              <a:rPr lang="en-US" sz="2400" b="0" i="0" dirty="0">
                <a:solidFill>
                  <a:schemeClr val="tx2"/>
                </a:solidFill>
                <a:effectLst/>
              </a:rPr>
              <a:t>:10.1017/S1743921305009750</a:t>
            </a:r>
            <a:r>
              <a:rPr lang="en-US" sz="2400" b="0" i="0" strike="noStrike" dirty="0">
                <a:solidFill>
                  <a:schemeClr val="tx2"/>
                </a:solidFill>
                <a:effectLst/>
              </a:rPr>
              <a:t> </a:t>
            </a:r>
          </a:p>
          <a:p>
            <a:pPr marL="514350" indent="-514350">
              <a:buAutoNum type="arabicParenBoth"/>
            </a:pPr>
            <a:r>
              <a:rPr lang="en-US" sz="2400" b="0" i="0" strike="noStrike" dirty="0" err="1">
                <a:solidFill>
                  <a:schemeClr val="tx2"/>
                </a:solidFill>
                <a:effectLst/>
              </a:rPr>
              <a:t>Skarka</a:t>
            </a:r>
            <a:r>
              <a:rPr lang="en-US" sz="2400" b="0" i="0" strike="noStrike" dirty="0">
                <a:solidFill>
                  <a:schemeClr val="tx2"/>
                </a:solidFill>
                <a:effectLst/>
              </a:rPr>
              <a:t> &amp; </a:t>
            </a:r>
            <a:r>
              <a:rPr lang="en-US" sz="2400" b="0" i="0" strike="noStrike" dirty="0" err="1">
                <a:solidFill>
                  <a:schemeClr val="tx2"/>
                </a:solidFill>
                <a:effectLst/>
              </a:rPr>
              <a:t>Zejda</a:t>
            </a:r>
            <a:r>
              <a:rPr lang="en-US" sz="2400" b="0" i="0" strike="noStrike" dirty="0">
                <a:solidFill>
                  <a:schemeClr val="tx2"/>
                </a:solidFill>
                <a:effectLst/>
              </a:rPr>
              <a:t> 2012 - </a:t>
            </a:r>
            <a:r>
              <a:rPr lang="en-US" sz="2400" b="0" i="0" dirty="0">
                <a:solidFill>
                  <a:schemeClr val="tx2"/>
                </a:solidFill>
                <a:effectLst/>
              </a:rPr>
              <a:t>doi:10.1093/</a:t>
            </a:r>
            <a:r>
              <a:rPr lang="en-US" sz="2400" b="0" i="0" dirty="0" err="1">
                <a:solidFill>
                  <a:schemeClr val="tx2"/>
                </a:solidFill>
                <a:effectLst/>
              </a:rPr>
              <a:t>mnras</a:t>
            </a:r>
            <a:r>
              <a:rPr lang="en-US" sz="2400" b="0" i="0" dirty="0">
                <a:solidFill>
                  <a:schemeClr val="tx2"/>
                </a:solidFill>
                <a:effectLst/>
              </a:rPr>
              <a:t>/sts135</a:t>
            </a:r>
          </a:p>
          <a:p>
            <a:pPr marL="514350" indent="-514350">
              <a:buAutoNum type="arabicParenBoth"/>
            </a:pPr>
            <a:r>
              <a:rPr lang="en-US" sz="2400" dirty="0" err="1">
                <a:solidFill>
                  <a:schemeClr val="tx2"/>
                </a:solidFill>
              </a:rPr>
              <a:t>Wils</a:t>
            </a:r>
            <a:r>
              <a:rPr lang="en-US" sz="2400" dirty="0">
                <a:solidFill>
                  <a:schemeClr val="tx2"/>
                </a:solidFill>
              </a:rPr>
              <a:t> et. al 2008 - doi:10.1111/j.1365-2966.2008.13269.x</a:t>
            </a:r>
          </a:p>
          <a:p>
            <a:r>
              <a:rPr lang="en-US" sz="1600" dirty="0">
                <a:solidFill>
                  <a:schemeClr val="tx2"/>
                </a:solidFill>
              </a:rPr>
              <a:t>This paper includes data collected by the TESS mission. Funding for the TESS mission is provided by the NASA's Science Mission Directorate.</a:t>
            </a:r>
          </a:p>
        </p:txBody>
      </p: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6850</TotalTime>
  <Words>708</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Calibri Light</vt:lpstr>
      <vt:lpstr>Trebuchet MS</vt:lpstr>
      <vt:lpstr>36x48-Template - One center panel</vt:lpstr>
      <vt:lpstr>1_36x48-Template - One center panel</vt:lpstr>
      <vt:lpstr>Retrospect</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Hannah Means</cp:lastModifiedBy>
  <cp:revision>117</cp:revision>
  <dcterms:created xsi:type="dcterms:W3CDTF">2012-02-03T19:11:35Z</dcterms:created>
  <dcterms:modified xsi:type="dcterms:W3CDTF">2022-08-09T15:16:22Z</dcterms:modified>
</cp:coreProperties>
</file>