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3_0.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
  </p:notesMasterIdLst>
  <p:sldIdLst>
    <p:sldId id="259" r:id="rId2"/>
  </p:sldIdLst>
  <p:sldSz cx="43891200" cy="32918400"/>
  <p:notesSz cx="6858000" cy="9144000"/>
  <p:defaultTextStyle>
    <a:defPPr>
      <a:defRPr lang="en-US"/>
    </a:defPPr>
    <a:lvl1pPr algn="l" defTabSz="4387850" rtl="0" eaLnBrk="0" fontAlgn="base" hangingPunct="0">
      <a:spcBef>
        <a:spcPct val="0"/>
      </a:spcBef>
      <a:spcAft>
        <a:spcPct val="0"/>
      </a:spcAft>
      <a:defRPr sz="8600" kern="1200">
        <a:solidFill>
          <a:schemeClr val="tx1"/>
        </a:solidFill>
        <a:latin typeface="Calibri" panose="020F0502020204030204" pitchFamily="34" charset="0"/>
        <a:ea typeface="+mn-ea"/>
        <a:cs typeface="+mn-cs"/>
      </a:defRPr>
    </a:lvl1pPr>
    <a:lvl2pPr marL="2193925" indent="-1736725" algn="l" defTabSz="4387850" rtl="0" eaLnBrk="0" fontAlgn="base" hangingPunct="0">
      <a:spcBef>
        <a:spcPct val="0"/>
      </a:spcBef>
      <a:spcAft>
        <a:spcPct val="0"/>
      </a:spcAft>
      <a:defRPr sz="8600" kern="1200">
        <a:solidFill>
          <a:schemeClr val="tx1"/>
        </a:solidFill>
        <a:latin typeface="Calibri" panose="020F0502020204030204" pitchFamily="34" charset="0"/>
        <a:ea typeface="+mn-ea"/>
        <a:cs typeface="+mn-cs"/>
      </a:defRPr>
    </a:lvl2pPr>
    <a:lvl3pPr marL="4387850" indent="-3473450" algn="l" defTabSz="4387850" rtl="0" eaLnBrk="0" fontAlgn="base" hangingPunct="0">
      <a:spcBef>
        <a:spcPct val="0"/>
      </a:spcBef>
      <a:spcAft>
        <a:spcPct val="0"/>
      </a:spcAft>
      <a:defRPr sz="8600" kern="1200">
        <a:solidFill>
          <a:schemeClr val="tx1"/>
        </a:solidFill>
        <a:latin typeface="Calibri" panose="020F0502020204030204" pitchFamily="34" charset="0"/>
        <a:ea typeface="+mn-ea"/>
        <a:cs typeface="+mn-cs"/>
      </a:defRPr>
    </a:lvl3pPr>
    <a:lvl4pPr marL="6583363" indent="-5211763" algn="l" defTabSz="4387850" rtl="0" eaLnBrk="0" fontAlgn="base" hangingPunct="0">
      <a:spcBef>
        <a:spcPct val="0"/>
      </a:spcBef>
      <a:spcAft>
        <a:spcPct val="0"/>
      </a:spcAft>
      <a:defRPr sz="8600" kern="1200">
        <a:solidFill>
          <a:schemeClr val="tx1"/>
        </a:solidFill>
        <a:latin typeface="Calibri" panose="020F0502020204030204" pitchFamily="34" charset="0"/>
        <a:ea typeface="+mn-ea"/>
        <a:cs typeface="+mn-cs"/>
      </a:defRPr>
    </a:lvl4pPr>
    <a:lvl5pPr marL="8777288" indent="-6948488" algn="l" defTabSz="4387850" rtl="0" eaLnBrk="0" fontAlgn="base" hangingPunct="0">
      <a:spcBef>
        <a:spcPct val="0"/>
      </a:spcBef>
      <a:spcAft>
        <a:spcPct val="0"/>
      </a:spcAft>
      <a:defRPr sz="8600" kern="1200">
        <a:solidFill>
          <a:schemeClr val="tx1"/>
        </a:solidFill>
        <a:latin typeface="Calibri" panose="020F0502020204030204" pitchFamily="34" charset="0"/>
        <a:ea typeface="+mn-ea"/>
        <a:cs typeface="+mn-cs"/>
      </a:defRPr>
    </a:lvl5pPr>
    <a:lvl6pPr marL="2286000" algn="l" defTabSz="914400" rtl="0" eaLnBrk="1" latinLnBrk="0" hangingPunct="1">
      <a:defRPr sz="8600" kern="1200">
        <a:solidFill>
          <a:schemeClr val="tx1"/>
        </a:solidFill>
        <a:latin typeface="Calibri" panose="020F0502020204030204" pitchFamily="34" charset="0"/>
        <a:ea typeface="+mn-ea"/>
        <a:cs typeface="+mn-cs"/>
      </a:defRPr>
    </a:lvl6pPr>
    <a:lvl7pPr marL="2743200" algn="l" defTabSz="914400" rtl="0" eaLnBrk="1" latinLnBrk="0" hangingPunct="1">
      <a:defRPr sz="8600" kern="1200">
        <a:solidFill>
          <a:schemeClr val="tx1"/>
        </a:solidFill>
        <a:latin typeface="Calibri" panose="020F0502020204030204" pitchFamily="34" charset="0"/>
        <a:ea typeface="+mn-ea"/>
        <a:cs typeface="+mn-cs"/>
      </a:defRPr>
    </a:lvl7pPr>
    <a:lvl8pPr marL="3200400" algn="l" defTabSz="914400" rtl="0" eaLnBrk="1" latinLnBrk="0" hangingPunct="1">
      <a:defRPr sz="8600" kern="1200">
        <a:solidFill>
          <a:schemeClr val="tx1"/>
        </a:solidFill>
        <a:latin typeface="Calibri" panose="020F0502020204030204" pitchFamily="34" charset="0"/>
        <a:ea typeface="+mn-ea"/>
        <a:cs typeface="+mn-cs"/>
      </a:defRPr>
    </a:lvl8pPr>
    <a:lvl9pPr marL="3657600" algn="l" defTabSz="914400" rtl="0" eaLnBrk="1" latinLnBrk="0" hangingPunct="1">
      <a:defRPr sz="8600"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pos="27456">
          <p15:clr>
            <a:srgbClr val="A4A3A4"/>
          </p15:clr>
        </p15:guide>
        <p15:guide id="2" orient="horz" pos="10368">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8B1A"/>
    <a:srgbClr val="AE69FF"/>
    <a:srgbClr val="5010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854" autoAdjust="0"/>
    <p:restoredTop sz="88099" autoAdjust="0"/>
  </p:normalViewPr>
  <p:slideViewPr>
    <p:cSldViewPr>
      <p:cViewPr varScale="1">
        <p:scale>
          <a:sx n="20" d="100"/>
          <a:sy n="20" d="100"/>
        </p:scale>
        <p:origin x="968" y="264"/>
      </p:cViewPr>
      <p:guideLst>
        <p:guide pos="27456"/>
        <p:guide orient="horz"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8/10/relationships/authors" Target="authors.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omments/modernComment_103_0.xml><?xml version="1.0" encoding="utf-8"?>
<p188:cmLst xmlns:a="http://schemas.openxmlformats.org/drawingml/2006/main" xmlns:r="http://schemas.openxmlformats.org/officeDocument/2006/relationships" xmlns:p188="http://schemas.microsoft.com/office/powerpoint/2018/8/main">
  <p188:cm id="{9F7A9491-F96F-4F0A-AC66-3CAEA28E6C0B}" authorId="{00000000-0000-0000-0000-000000000000}" created="2022-08-09T21:12:06.052">
    <ac:deMkLst xmlns:ac="http://schemas.microsoft.com/office/drawing/2013/main/command">
      <pc:docMk xmlns:pc="http://schemas.microsoft.com/office/powerpoint/2013/main/command"/>
      <pc:sldMk xmlns:pc="http://schemas.microsoft.com/office/powerpoint/2013/main/command" cId="0" sldId="259"/>
      <ac:picMk id="38" creationId="{F6593EF7-A9AF-7AE4-2252-D05413ADEE9F}"/>
    </ac:deMkLst>
    <p188:replyLst>
      <p188:reply id="{03C6B2FF-2D67-4543-8EA0-39CABC59C755}" authorId="{00000000-0000-0000-0000-000000000000}" created="2022-08-09T21:13:15.348">
        <p188:txBody>
          <a:bodyPr/>
          <a:lstStyle/>
          <a:p>
            <a:r>
              <a:rPr lang="en-US"/>
              <a:t>You can copy the graph from the origin and use paste special in the powerpoint where you can have the enhanced metafile format.
</a:t>
            </a:r>
          </a:p>
        </p188:txBody>
      </p188:reply>
    </p188:replyLst>
    <p188:txBody>
      <a:bodyPr/>
      <a:lstStyle/>
      <a:p>
        <a:r>
          <a:rPr lang="en-US"/>
          <a:t>Please do not screenshot the graph
</a:t>
        </a:r>
      </a:p>
    </p188:txBody>
  </p188:cm>
  <p188:cm id="{1EFD4218-01F6-416A-893D-7D6DE2DDD424}" authorId="{00000000-0000-0000-0000-000000000000}" created="2022-08-09T21:14:06.515">
    <ac:deMkLst xmlns:ac="http://schemas.microsoft.com/office/drawing/2013/main/command">
      <pc:docMk xmlns:pc="http://schemas.microsoft.com/office/powerpoint/2013/main/command"/>
      <pc:sldMk xmlns:pc="http://schemas.microsoft.com/office/powerpoint/2013/main/command" cId="0" sldId="259"/>
      <ac:picMk id="44" creationId="{50D22872-895E-28CC-48F8-A8CCD95F4101}"/>
    </ac:deMkLst>
    <p188:txBody>
      <a:bodyPr/>
      <a:lstStyle/>
      <a:p>
        <a:r>
          <a:rPr lang="en-US"/>
          <a:t>Please put this within the graph. You can adjust the graph size using the origin and put it on top as shown here.</a:t>
        </a:r>
      </a:p>
    </p188:txBody>
  </p188:cm>
  <p188:cm id="{2CB5AEE6-1415-41EE-B29C-14C6AAE58477}" authorId="{00000000-0000-0000-0000-000000000000}" created="2022-08-09T21:15:18.849">
    <ac:deMkLst xmlns:ac="http://schemas.microsoft.com/office/drawing/2013/main/command">
      <pc:docMk xmlns:pc="http://schemas.microsoft.com/office/powerpoint/2013/main/command"/>
      <pc:sldMk xmlns:pc="http://schemas.microsoft.com/office/powerpoint/2013/main/command" cId="0" sldId="259"/>
      <ac:picMk id="47" creationId="{46F07EBE-5014-522F-CB6D-E6167BB1B257}"/>
    </ac:deMkLst>
    <p188:txBody>
      <a:bodyPr/>
      <a:lstStyle/>
      <a:p>
        <a:r>
          <a:rPr lang="en-US"/>
          <a:t>You have to make a line profile as shown in the paper that I have send with this email
</a:t>
        </a:r>
      </a:p>
    </p188:txBody>
  </p188:cm>
  <p188:cm id="{E1FEE170-C7E7-4194-B976-0775495ED346}" authorId="{00000000-0000-0000-0000-000000000000}" created="2022-08-09T21:16:01.354">
    <ac:deMkLst xmlns:ac="http://schemas.microsoft.com/office/drawing/2013/main/command">
      <pc:docMk xmlns:pc="http://schemas.microsoft.com/office/powerpoint/2013/main/command"/>
      <pc:sldMk xmlns:pc="http://schemas.microsoft.com/office/powerpoint/2013/main/command" cId="0" sldId="259"/>
      <ac:picMk id="14378" creationId="{D6BDEC27-5401-9EF4-B7AB-F895388AB13E}"/>
    </ac:deMkLst>
    <p188:txBody>
      <a:bodyPr/>
      <a:lstStyle/>
      <a:p>
        <a:r>
          <a:rPr lang="en-US"/>
          <a:t>Around this figure there are many spaces. Please do not leave the empty spaces.
</a:t>
        </a:r>
      </a:p>
    </p188:txBody>
  </p188:cm>
  <p188:cm id="{51F4A85E-5341-4D89-94CD-26E4AACC7418}" authorId="{00000000-0000-0000-0000-000000000000}" created="2022-08-09T21:16:30.361">
    <ac:deMkLst xmlns:ac="http://schemas.microsoft.com/office/drawing/2013/main/command">
      <pc:docMk xmlns:pc="http://schemas.microsoft.com/office/powerpoint/2013/main/command"/>
      <pc:sldMk xmlns:pc="http://schemas.microsoft.com/office/powerpoint/2013/main/command" cId="0" sldId="259"/>
      <ac:picMk id="34" creationId="{7398819A-F188-86BA-71F2-730DA037D1C6}"/>
    </ac:deMkLst>
    <p188:txBody>
      <a:bodyPr/>
      <a:lstStyle/>
      <a:p>
        <a:r>
          <a:rPr lang="en-US"/>
          <a:t>Make this font size bigger and paste it again.</a:t>
        </a:r>
      </a:p>
    </p188:txBody>
  </p188:cm>
  <p188:cm id="{3121B13B-7105-4826-8D16-D6041B0B0AAF}" authorId="{00000000-0000-0000-0000-000000000000}" created="2022-08-09T21:17:32.506">
    <ac:deMkLst xmlns:ac="http://schemas.microsoft.com/office/drawing/2013/main/command">
      <pc:docMk xmlns:pc="http://schemas.microsoft.com/office/powerpoint/2013/main/command"/>
      <pc:sldMk xmlns:pc="http://schemas.microsoft.com/office/powerpoint/2013/main/command" cId="0" sldId="259"/>
      <ac:spMk id="14361" creationId="{EF1F3C77-1B42-5B9F-9C72-F1052D107CF3}"/>
    </ac:deMkLst>
    <p188:txBody>
      <a:bodyPr/>
      <a:lstStyle/>
      <a:p>
        <a:r>
          <a:rPr lang="en-US"/>
          <a:t>You can also ecknowlegde Dr. Lance De Long for providing the die set and dry press.</a:t>
        </a:r>
      </a:p>
    </p188:txBody>
  </p188:cm>
  <p188:cm id="{1FDA8CD8-7CDC-43CC-BB89-0AE29419E0A3}" authorId="{00000000-0000-0000-0000-000000000000}" created="2022-08-10T00:09:32.676">
    <ac:txMkLst xmlns:ac="http://schemas.microsoft.com/office/drawing/2013/main/command">
      <pc:docMk xmlns:pc="http://schemas.microsoft.com/office/powerpoint/2013/main/command"/>
      <pc:sldMk xmlns:pc="http://schemas.microsoft.com/office/powerpoint/2013/main/command" cId="0" sldId="259"/>
      <ac:spMk id="14346" creationId="{0260D8C0-852D-0A78-EEC6-12F624CB8142}"/>
      <ac:txMk cp="0" len="16">
        <ac:context len="146" hash="2849859580"/>
      </ac:txMk>
    </ac:txMkLst>
    <p188:pos x="7723187" y="647700"/>
    <p188:txBody>
      <a:bodyPr/>
      <a:lstStyle/>
      <a:p>
        <a:r>
          <a:rPr lang="en-US"/>
          <a:t>Underline your name so that people know that you're presenting this poster.</a:t>
        </a:r>
      </a:p>
    </p188:txBody>
  </p188:cm>
  <p188:cm id="{4F9F0F32-BDA7-40E1-A397-307B2EA09CD2}" authorId="{00000000-0000-0000-0000-000000000000}" created="2022-08-10T00:10:07.292">
    <ac:deMkLst xmlns:ac="http://schemas.microsoft.com/office/drawing/2013/main/command">
      <pc:docMk xmlns:pc="http://schemas.microsoft.com/office/powerpoint/2013/main/command"/>
      <pc:sldMk xmlns:pc="http://schemas.microsoft.com/office/powerpoint/2013/main/command" cId="0" sldId="259"/>
      <ac:spMk id="14345" creationId="{6422102C-DA38-5346-1B3A-50D09661BF7C}"/>
    </ac:deMkLst>
    <p188:txBody>
      <a:bodyPr/>
      <a:lstStyle/>
      <a:p>
        <a:r>
          <a:rPr lang="en-US"/>
          <a:t>By Pulsed Laser Deposition</a:t>
        </a:r>
      </a:p>
    </p188:txBody>
  </p188:cm>
  <p188:cm id="{923C8ACD-7287-43B0-A187-FE88426CC0D9}" authorId="{00000000-0000-0000-0000-000000000000}" created="2022-08-10T00:13:07.259">
    <ac:txMkLst xmlns:ac="http://schemas.microsoft.com/office/drawing/2013/main/command">
      <pc:docMk xmlns:pc="http://schemas.microsoft.com/office/powerpoint/2013/main/command"/>
      <pc:sldMk xmlns:pc="http://schemas.microsoft.com/office/powerpoint/2013/main/command" cId="0" sldId="259"/>
      <ac:spMk id="14361" creationId="{EF1F3C77-1B42-5B9F-9C72-F1052D107CF3}"/>
      <ac:txMk cp="782" len="1">
        <ac:context len="1514" hash="3608536994"/>
      </ac:txMk>
    </ac:txMkLst>
    <p188:pos x="5944349" y="19901974"/>
    <p188:txBody>
      <a:bodyPr/>
      <a:lstStyle/>
      <a:p>
        <a:r>
          <a:rPr lang="en-US"/>
          <a:t>And DMR-2104296 (in the Acknowledgements)</a:t>
        </a:r>
      </a:p>
    </p188:txBody>
  </p188:cm>
  <p188:cm id="{428CDDBD-DE7E-4118-A0D8-DE3E004063BF}" authorId="{00000000-0000-0000-0000-000000000000}" created="2022-08-10T00:14:10.191">
    <ac:deMkLst xmlns:ac="http://schemas.microsoft.com/office/drawing/2013/main/command">
      <pc:docMk xmlns:pc="http://schemas.microsoft.com/office/powerpoint/2013/main/command"/>
      <pc:sldMk xmlns:pc="http://schemas.microsoft.com/office/powerpoint/2013/main/command" cId="0" sldId="259"/>
      <ac:picMk id="14376" creationId="{46D4073F-89C2-4069-0028-F7C9ABB4FCE1}"/>
    </ac:deMkLst>
    <p188:txBody>
      <a:bodyPr/>
      <a:lstStyle/>
      <a:p>
        <a:r>
          <a:rPr lang="en-US"/>
          <a:t>Maybe can you include a photo before growth (i.e. a bare SrTiO3) for comparison?</a:t>
        </a:r>
      </a:p>
    </p188:txBody>
  </p188:cm>
  <p188:cm id="{FD059BEB-C07E-4CC5-AC70-FA11B3A3BB46}" authorId="{00000000-0000-0000-0000-000000000000}" created="2022-08-10T00:21:42.573">
    <ac:deMkLst xmlns:ac="http://schemas.microsoft.com/office/drawing/2013/main/command">
      <pc:docMk xmlns:pc="http://schemas.microsoft.com/office/powerpoint/2013/main/command"/>
      <pc:sldMk xmlns:pc="http://schemas.microsoft.com/office/powerpoint/2013/main/command" cId="0" sldId="259"/>
      <ac:spMk id="14346" creationId="{0260D8C0-852D-0A78-EEC6-12F624CB8142}"/>
    </ac:deMkLst>
    <p188:txBody>
      <a:bodyPr/>
      <a:lstStyle/>
      <a:p>
        <a:r>
          <a:rPr lang="en-US"/>
          <a:t>Maybe, it's a good idea to include William Gannon as co-author? If yes, please inform or ask him about it and have his name just before my name.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F0AB80-F94C-0D40-AE59-CE3E7CBC672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4389120"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0CD9A62-4BCF-CA09-DD72-441B821F995A}"/>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defTabSz="4389120" eaLnBrk="1" fontAlgn="auto" hangingPunct="1">
              <a:spcBef>
                <a:spcPts val="0"/>
              </a:spcBef>
              <a:spcAft>
                <a:spcPts val="0"/>
              </a:spcAft>
              <a:defRPr sz="1200">
                <a:latin typeface="+mn-lt"/>
              </a:defRPr>
            </a:lvl1pPr>
          </a:lstStyle>
          <a:p>
            <a:pPr>
              <a:defRPr/>
            </a:pPr>
            <a:fld id="{FA81BD45-C2CD-9440-BCD2-C7F3BDF38B77}" type="datetimeFigureOut">
              <a:rPr lang="en-US"/>
              <a:pPr>
                <a:defRPr/>
              </a:pPr>
              <a:t>8/9/22</a:t>
            </a:fld>
            <a:endParaRPr lang="en-US"/>
          </a:p>
        </p:txBody>
      </p:sp>
      <p:sp>
        <p:nvSpPr>
          <p:cNvPr id="4" name="Slide Image Placeholder 3">
            <a:extLst>
              <a:ext uri="{FF2B5EF4-FFF2-40B4-BE49-F238E27FC236}">
                <a16:creationId xmlns:a16="http://schemas.microsoft.com/office/drawing/2014/main" id="{8100E247-9033-6080-1958-A1E56209D21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DF36D77-BFC2-57F0-3BF2-88D09B53ACA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EF67402-6C8F-8EAE-7299-7BB914D75EB4}"/>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4389120"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BCC11D4D-9C5F-A269-EE04-408006B874C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D6C7160-7AB3-7846-871B-121ACC282C2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387850" rtl="0" eaLnBrk="0" fontAlgn="base" hangingPunct="0">
      <a:spcBef>
        <a:spcPct val="30000"/>
      </a:spcBef>
      <a:spcAft>
        <a:spcPct val="0"/>
      </a:spcAft>
      <a:defRPr sz="5700" kern="1200">
        <a:solidFill>
          <a:schemeClr val="tx1"/>
        </a:solidFill>
        <a:latin typeface="+mn-lt"/>
        <a:ea typeface="+mn-ea"/>
        <a:cs typeface="+mn-cs"/>
      </a:defRPr>
    </a:lvl1pPr>
    <a:lvl2pPr marL="2193925" algn="l" defTabSz="4387850" rtl="0" eaLnBrk="0" fontAlgn="base" hangingPunct="0">
      <a:spcBef>
        <a:spcPct val="30000"/>
      </a:spcBef>
      <a:spcAft>
        <a:spcPct val="0"/>
      </a:spcAft>
      <a:defRPr sz="5700" kern="1200">
        <a:solidFill>
          <a:schemeClr val="tx1"/>
        </a:solidFill>
        <a:latin typeface="+mn-lt"/>
        <a:ea typeface="+mn-ea"/>
        <a:cs typeface="+mn-cs"/>
      </a:defRPr>
    </a:lvl2pPr>
    <a:lvl3pPr marL="4387850" algn="l" defTabSz="4387850" rtl="0" eaLnBrk="0" fontAlgn="base" hangingPunct="0">
      <a:spcBef>
        <a:spcPct val="30000"/>
      </a:spcBef>
      <a:spcAft>
        <a:spcPct val="0"/>
      </a:spcAft>
      <a:defRPr sz="5700" kern="1200">
        <a:solidFill>
          <a:schemeClr val="tx1"/>
        </a:solidFill>
        <a:latin typeface="+mn-lt"/>
        <a:ea typeface="+mn-ea"/>
        <a:cs typeface="+mn-cs"/>
      </a:defRPr>
    </a:lvl3pPr>
    <a:lvl4pPr marL="6583363" algn="l" defTabSz="4387850" rtl="0" eaLnBrk="0" fontAlgn="base" hangingPunct="0">
      <a:spcBef>
        <a:spcPct val="30000"/>
      </a:spcBef>
      <a:spcAft>
        <a:spcPct val="0"/>
      </a:spcAft>
      <a:defRPr sz="5700" kern="1200">
        <a:solidFill>
          <a:schemeClr val="tx1"/>
        </a:solidFill>
        <a:latin typeface="+mn-lt"/>
        <a:ea typeface="+mn-ea"/>
        <a:cs typeface="+mn-cs"/>
      </a:defRPr>
    </a:lvl4pPr>
    <a:lvl5pPr marL="8777288" algn="l" defTabSz="4387850" rtl="0" eaLnBrk="0" fontAlgn="base" hangingPunct="0">
      <a:spcBef>
        <a:spcPct val="30000"/>
      </a:spcBef>
      <a:spcAft>
        <a:spcPct val="0"/>
      </a:spcAft>
      <a:defRPr sz="5700" kern="1200">
        <a:solidFill>
          <a:schemeClr val="tx1"/>
        </a:solidFill>
        <a:latin typeface="+mn-lt"/>
        <a:ea typeface="+mn-ea"/>
        <a:cs typeface="+mn-cs"/>
      </a:defRPr>
    </a:lvl5pPr>
    <a:lvl6pPr marL="10972800" algn="l" defTabSz="4389120" rtl="0" eaLnBrk="1" latinLnBrk="0" hangingPunct="1">
      <a:defRPr sz="5760" kern="1200">
        <a:solidFill>
          <a:schemeClr val="tx1"/>
        </a:solidFill>
        <a:latin typeface="+mn-lt"/>
        <a:ea typeface="+mn-ea"/>
        <a:cs typeface="+mn-cs"/>
      </a:defRPr>
    </a:lvl6pPr>
    <a:lvl7pPr marL="13167360" algn="l" defTabSz="4389120" rtl="0" eaLnBrk="1" latinLnBrk="0" hangingPunct="1">
      <a:defRPr sz="5760" kern="1200">
        <a:solidFill>
          <a:schemeClr val="tx1"/>
        </a:solidFill>
        <a:latin typeface="+mn-lt"/>
        <a:ea typeface="+mn-ea"/>
        <a:cs typeface="+mn-cs"/>
      </a:defRPr>
    </a:lvl7pPr>
    <a:lvl8pPr marL="15361920" algn="l" defTabSz="4389120" rtl="0" eaLnBrk="1" latinLnBrk="0" hangingPunct="1">
      <a:defRPr sz="5760" kern="1200">
        <a:solidFill>
          <a:schemeClr val="tx1"/>
        </a:solidFill>
        <a:latin typeface="+mn-lt"/>
        <a:ea typeface="+mn-ea"/>
        <a:cs typeface="+mn-cs"/>
      </a:defRPr>
    </a:lvl8pPr>
    <a:lvl9pPr marL="17556480" algn="l" defTabSz="4389120" rtl="0" eaLnBrk="1" latinLnBrk="0" hangingPunct="1">
      <a:defRPr sz="57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E394F4D3-697C-42A6-088F-F46376A263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F369B86-B674-433D-5551-960889EA45C2}"/>
              </a:ext>
            </a:extLst>
          </p:cNvPr>
          <p:cNvSpPr>
            <a:spLocks noGrp="1"/>
          </p:cNvSpPr>
          <p:nvPr>
            <p:ph type="body" idx="1"/>
          </p:nvPr>
        </p:nvSpPr>
        <p:spPr/>
        <p:txBody>
          <a:bodyPr>
            <a:normAutofit/>
          </a:bodyPr>
          <a:lstStyle/>
          <a:p>
            <a:pPr defTabSz="4389120" eaLnBrk="1" fontAlgn="auto" hangingPunct="1">
              <a:spcBef>
                <a:spcPts val="0"/>
              </a:spcBef>
              <a:spcAft>
                <a:spcPts val="0"/>
              </a:spcAft>
              <a:defRPr/>
            </a:pPr>
            <a:endParaRPr lang="en-US" sz="5760" dirty="0"/>
          </a:p>
        </p:txBody>
      </p:sp>
      <p:sp>
        <p:nvSpPr>
          <p:cNvPr id="15363" name="Slide Number Placeholder 3">
            <a:extLst>
              <a:ext uri="{FF2B5EF4-FFF2-40B4-BE49-F238E27FC236}">
                <a16:creationId xmlns:a16="http://schemas.microsoft.com/office/drawing/2014/main" id="{3B64220A-1A3C-C7BE-2D21-BA7B6DAA74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8600">
                <a:solidFill>
                  <a:schemeClr val="tx1"/>
                </a:solidFill>
                <a:latin typeface="Calibri" panose="020F0502020204030204" pitchFamily="34" charset="0"/>
              </a:defRPr>
            </a:lvl1pPr>
            <a:lvl2pPr marL="742950" indent="-285750">
              <a:defRPr sz="8600">
                <a:solidFill>
                  <a:schemeClr val="tx1"/>
                </a:solidFill>
                <a:latin typeface="Calibri" panose="020F0502020204030204" pitchFamily="34" charset="0"/>
              </a:defRPr>
            </a:lvl2pPr>
            <a:lvl3pPr marL="1143000" indent="-228600">
              <a:defRPr sz="8600">
                <a:solidFill>
                  <a:schemeClr val="tx1"/>
                </a:solidFill>
                <a:latin typeface="Calibri" panose="020F0502020204030204" pitchFamily="34" charset="0"/>
              </a:defRPr>
            </a:lvl3pPr>
            <a:lvl4pPr marL="1600200" indent="-228600">
              <a:defRPr sz="8600">
                <a:solidFill>
                  <a:schemeClr val="tx1"/>
                </a:solidFill>
                <a:latin typeface="Calibri" panose="020F0502020204030204" pitchFamily="34" charset="0"/>
              </a:defRPr>
            </a:lvl4pPr>
            <a:lvl5pPr marL="2057400" indent="-228600">
              <a:defRPr sz="8600">
                <a:solidFill>
                  <a:schemeClr val="tx1"/>
                </a:solidFill>
                <a:latin typeface="Calibri" panose="020F0502020204030204" pitchFamily="34" charset="0"/>
              </a:defRPr>
            </a:lvl5pPr>
            <a:lvl6pPr marL="2514600" indent="-228600" defTabSz="4387850" eaLnBrk="0" fontAlgn="base" hangingPunct="0">
              <a:spcBef>
                <a:spcPct val="0"/>
              </a:spcBef>
              <a:spcAft>
                <a:spcPct val="0"/>
              </a:spcAft>
              <a:defRPr sz="8600">
                <a:solidFill>
                  <a:schemeClr val="tx1"/>
                </a:solidFill>
                <a:latin typeface="Calibri" panose="020F0502020204030204" pitchFamily="34" charset="0"/>
              </a:defRPr>
            </a:lvl6pPr>
            <a:lvl7pPr marL="2971800" indent="-228600" defTabSz="4387850" eaLnBrk="0" fontAlgn="base" hangingPunct="0">
              <a:spcBef>
                <a:spcPct val="0"/>
              </a:spcBef>
              <a:spcAft>
                <a:spcPct val="0"/>
              </a:spcAft>
              <a:defRPr sz="8600">
                <a:solidFill>
                  <a:schemeClr val="tx1"/>
                </a:solidFill>
                <a:latin typeface="Calibri" panose="020F0502020204030204" pitchFamily="34" charset="0"/>
              </a:defRPr>
            </a:lvl7pPr>
            <a:lvl8pPr marL="3429000" indent="-228600" defTabSz="4387850" eaLnBrk="0" fontAlgn="base" hangingPunct="0">
              <a:spcBef>
                <a:spcPct val="0"/>
              </a:spcBef>
              <a:spcAft>
                <a:spcPct val="0"/>
              </a:spcAft>
              <a:defRPr sz="8600">
                <a:solidFill>
                  <a:schemeClr val="tx1"/>
                </a:solidFill>
                <a:latin typeface="Calibri" panose="020F0502020204030204" pitchFamily="34" charset="0"/>
              </a:defRPr>
            </a:lvl8pPr>
            <a:lvl9pPr marL="3886200" indent="-228600" defTabSz="4387850" eaLnBrk="0" fontAlgn="base" hangingPunct="0">
              <a:spcBef>
                <a:spcPct val="0"/>
              </a:spcBef>
              <a:spcAft>
                <a:spcPct val="0"/>
              </a:spcAft>
              <a:defRPr sz="8600">
                <a:solidFill>
                  <a:schemeClr val="tx1"/>
                </a:solidFill>
                <a:latin typeface="Calibri" panose="020F0502020204030204" pitchFamily="34" charset="0"/>
              </a:defRPr>
            </a:lvl9pPr>
          </a:lstStyle>
          <a:p>
            <a:fld id="{A5403EA4-2CD1-BE44-B84A-1A6029464E91}" type="slidenum">
              <a:rPr lang="en-US" altLang="en-US" sz="1200" smtClean="0"/>
              <a:pPr/>
              <a:t>1</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2"/>
            <a:ext cx="37307520" cy="7056120"/>
          </a:xfrm>
        </p:spPr>
        <p:txBody>
          <a:bodyPr/>
          <a:lstStyle/>
          <a:p>
            <a:r>
              <a:rPr lang="en-US"/>
              <a:t>Click to edit Master title style</a:t>
            </a:r>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60" indent="0" algn="ctr">
              <a:buNone/>
              <a:defRPr>
                <a:solidFill>
                  <a:schemeClr val="tx1">
                    <a:tint val="75000"/>
                  </a:schemeClr>
                </a:solidFill>
              </a:defRPr>
            </a:lvl2pPr>
            <a:lvl3pPr marL="4389120" indent="0" algn="ctr">
              <a:buNone/>
              <a:defRPr>
                <a:solidFill>
                  <a:schemeClr val="tx1">
                    <a:tint val="75000"/>
                  </a:schemeClr>
                </a:solidFill>
              </a:defRPr>
            </a:lvl3pPr>
            <a:lvl4pPr marL="6583680" indent="0" algn="ctr">
              <a:buNone/>
              <a:defRPr>
                <a:solidFill>
                  <a:schemeClr val="tx1">
                    <a:tint val="75000"/>
                  </a:schemeClr>
                </a:solidFill>
              </a:defRPr>
            </a:lvl4pPr>
            <a:lvl5pPr marL="8778240" indent="0" algn="ctr">
              <a:buNone/>
              <a:defRPr>
                <a:solidFill>
                  <a:schemeClr val="tx1">
                    <a:tint val="75000"/>
                  </a:schemeClr>
                </a:solidFill>
              </a:defRPr>
            </a:lvl5pPr>
            <a:lvl6pPr marL="10972800" indent="0" algn="ctr">
              <a:buNone/>
              <a:defRPr>
                <a:solidFill>
                  <a:schemeClr val="tx1">
                    <a:tint val="75000"/>
                  </a:schemeClr>
                </a:solidFill>
              </a:defRPr>
            </a:lvl6pPr>
            <a:lvl7pPr marL="13167360" indent="0" algn="ctr">
              <a:buNone/>
              <a:defRPr>
                <a:solidFill>
                  <a:schemeClr val="tx1">
                    <a:tint val="75000"/>
                  </a:schemeClr>
                </a:solidFill>
              </a:defRPr>
            </a:lvl7pPr>
            <a:lvl8pPr marL="15361920" indent="0" algn="ctr">
              <a:buNone/>
              <a:defRPr>
                <a:solidFill>
                  <a:schemeClr val="tx1">
                    <a:tint val="75000"/>
                  </a:schemeClr>
                </a:solidFill>
              </a:defRPr>
            </a:lvl8pPr>
            <a:lvl9pPr marL="1755648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5732EC8-8040-EF24-EC45-C04675E3563B}"/>
              </a:ext>
            </a:extLst>
          </p:cNvPr>
          <p:cNvSpPr>
            <a:spLocks noGrp="1"/>
          </p:cNvSpPr>
          <p:nvPr>
            <p:ph type="dt" sz="half" idx="10"/>
          </p:nvPr>
        </p:nvSpPr>
        <p:spPr/>
        <p:txBody>
          <a:bodyPr/>
          <a:lstStyle>
            <a:lvl1pPr>
              <a:defRPr/>
            </a:lvl1pPr>
          </a:lstStyle>
          <a:p>
            <a:pPr>
              <a:defRPr/>
            </a:pPr>
            <a:fld id="{EB4E34B0-E1FC-E64E-B925-3A937B2213B4}" type="datetimeFigureOut">
              <a:rPr lang="en-US"/>
              <a:pPr>
                <a:defRPr/>
              </a:pPr>
              <a:t>8/9/22</a:t>
            </a:fld>
            <a:endParaRPr lang="en-US"/>
          </a:p>
        </p:txBody>
      </p:sp>
      <p:sp>
        <p:nvSpPr>
          <p:cNvPr id="5" name="Footer Placeholder 4">
            <a:extLst>
              <a:ext uri="{FF2B5EF4-FFF2-40B4-BE49-F238E27FC236}">
                <a16:creationId xmlns:a16="http://schemas.microsoft.com/office/drawing/2014/main" id="{35C2FA20-1926-42EE-2704-547EFB5B9F3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A8C081-ADC4-5B0C-696F-6E9DADC9A3D3}"/>
              </a:ext>
            </a:extLst>
          </p:cNvPr>
          <p:cNvSpPr>
            <a:spLocks noGrp="1"/>
          </p:cNvSpPr>
          <p:nvPr>
            <p:ph type="sldNum" sz="quarter" idx="12"/>
          </p:nvPr>
        </p:nvSpPr>
        <p:spPr/>
        <p:txBody>
          <a:bodyPr/>
          <a:lstStyle>
            <a:lvl1pPr>
              <a:defRPr/>
            </a:lvl1pPr>
          </a:lstStyle>
          <a:p>
            <a:pPr>
              <a:defRPr/>
            </a:pPr>
            <a:fld id="{B433F07B-8733-EA4A-BE25-7C34565E9609}" type="slidenum">
              <a:rPr lang="en-US" altLang="en-US"/>
              <a:pPr>
                <a:defRPr/>
              </a:pPr>
              <a:t>‹#›</a:t>
            </a:fld>
            <a:endParaRPr lang="en-US" altLang="en-US"/>
          </a:p>
        </p:txBody>
      </p:sp>
    </p:spTree>
    <p:extLst>
      <p:ext uri="{BB962C8B-B14F-4D97-AF65-F5344CB8AC3E}">
        <p14:creationId xmlns:p14="http://schemas.microsoft.com/office/powerpoint/2010/main" val="2194923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26F6EE-7F17-317C-0A26-B96F178A5C2A}"/>
              </a:ext>
            </a:extLst>
          </p:cNvPr>
          <p:cNvSpPr>
            <a:spLocks noGrp="1"/>
          </p:cNvSpPr>
          <p:nvPr>
            <p:ph type="dt" sz="half" idx="10"/>
          </p:nvPr>
        </p:nvSpPr>
        <p:spPr/>
        <p:txBody>
          <a:bodyPr/>
          <a:lstStyle>
            <a:lvl1pPr>
              <a:defRPr/>
            </a:lvl1pPr>
          </a:lstStyle>
          <a:p>
            <a:pPr>
              <a:defRPr/>
            </a:pPr>
            <a:fld id="{6D9DDA9F-812F-9948-84A0-4E7F4E1B916F}" type="datetimeFigureOut">
              <a:rPr lang="en-US"/>
              <a:pPr>
                <a:defRPr/>
              </a:pPr>
              <a:t>8/9/22</a:t>
            </a:fld>
            <a:endParaRPr lang="en-US"/>
          </a:p>
        </p:txBody>
      </p:sp>
      <p:sp>
        <p:nvSpPr>
          <p:cNvPr id="5" name="Footer Placeholder 4">
            <a:extLst>
              <a:ext uri="{FF2B5EF4-FFF2-40B4-BE49-F238E27FC236}">
                <a16:creationId xmlns:a16="http://schemas.microsoft.com/office/drawing/2014/main" id="{822E3CC5-4757-C371-4D03-FBA3C4233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C34D943-8A6A-FA99-7260-04FD57823B0E}"/>
              </a:ext>
            </a:extLst>
          </p:cNvPr>
          <p:cNvSpPr>
            <a:spLocks noGrp="1"/>
          </p:cNvSpPr>
          <p:nvPr>
            <p:ph type="sldNum" sz="quarter" idx="12"/>
          </p:nvPr>
        </p:nvSpPr>
        <p:spPr/>
        <p:txBody>
          <a:bodyPr/>
          <a:lstStyle>
            <a:lvl1pPr>
              <a:defRPr/>
            </a:lvl1pPr>
          </a:lstStyle>
          <a:p>
            <a:pPr>
              <a:defRPr/>
            </a:pPr>
            <a:fld id="{0F324BC4-8E4F-0A46-9CCC-6FC8663B88E2}" type="slidenum">
              <a:rPr lang="en-US" altLang="en-US"/>
              <a:pPr>
                <a:defRPr/>
              </a:pPr>
              <a:t>‹#›</a:t>
            </a:fld>
            <a:endParaRPr lang="en-US" altLang="en-US"/>
          </a:p>
        </p:txBody>
      </p:sp>
    </p:spTree>
    <p:extLst>
      <p:ext uri="{BB962C8B-B14F-4D97-AF65-F5344CB8AC3E}">
        <p14:creationId xmlns:p14="http://schemas.microsoft.com/office/powerpoint/2010/main" val="992090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821120" y="1318265"/>
            <a:ext cx="9875520" cy="280873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4560" y="1318265"/>
            <a:ext cx="28895040" cy="280873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99F3A9-5481-9260-2D9B-025970680CFB}"/>
              </a:ext>
            </a:extLst>
          </p:cNvPr>
          <p:cNvSpPr>
            <a:spLocks noGrp="1"/>
          </p:cNvSpPr>
          <p:nvPr>
            <p:ph type="dt" sz="half" idx="10"/>
          </p:nvPr>
        </p:nvSpPr>
        <p:spPr/>
        <p:txBody>
          <a:bodyPr/>
          <a:lstStyle>
            <a:lvl1pPr>
              <a:defRPr/>
            </a:lvl1pPr>
          </a:lstStyle>
          <a:p>
            <a:pPr>
              <a:defRPr/>
            </a:pPr>
            <a:fld id="{EE33A1B5-F7E9-4842-A14F-A60846177108}" type="datetimeFigureOut">
              <a:rPr lang="en-US"/>
              <a:pPr>
                <a:defRPr/>
              </a:pPr>
              <a:t>8/9/22</a:t>
            </a:fld>
            <a:endParaRPr lang="en-US"/>
          </a:p>
        </p:txBody>
      </p:sp>
      <p:sp>
        <p:nvSpPr>
          <p:cNvPr id="5" name="Footer Placeholder 4">
            <a:extLst>
              <a:ext uri="{FF2B5EF4-FFF2-40B4-BE49-F238E27FC236}">
                <a16:creationId xmlns:a16="http://schemas.microsoft.com/office/drawing/2014/main" id="{C186352B-D385-BDDD-6CF2-012514A1E40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76D7007-4689-8BB6-0503-28B2F51414A2}"/>
              </a:ext>
            </a:extLst>
          </p:cNvPr>
          <p:cNvSpPr>
            <a:spLocks noGrp="1"/>
          </p:cNvSpPr>
          <p:nvPr>
            <p:ph type="sldNum" sz="quarter" idx="12"/>
          </p:nvPr>
        </p:nvSpPr>
        <p:spPr/>
        <p:txBody>
          <a:bodyPr/>
          <a:lstStyle>
            <a:lvl1pPr>
              <a:defRPr/>
            </a:lvl1pPr>
          </a:lstStyle>
          <a:p>
            <a:pPr>
              <a:defRPr/>
            </a:pPr>
            <a:fld id="{57FB739F-4CAA-AA45-89CB-F5D77B338211}" type="slidenum">
              <a:rPr lang="en-US" altLang="en-US"/>
              <a:pPr>
                <a:defRPr/>
              </a:pPr>
              <a:t>‹#›</a:t>
            </a:fld>
            <a:endParaRPr lang="en-US" altLang="en-US"/>
          </a:p>
        </p:txBody>
      </p:sp>
    </p:spTree>
    <p:extLst>
      <p:ext uri="{BB962C8B-B14F-4D97-AF65-F5344CB8AC3E}">
        <p14:creationId xmlns:p14="http://schemas.microsoft.com/office/powerpoint/2010/main" val="2184391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6012FE-C815-D26C-4455-5968D50D4415}"/>
              </a:ext>
            </a:extLst>
          </p:cNvPr>
          <p:cNvSpPr>
            <a:spLocks noGrp="1"/>
          </p:cNvSpPr>
          <p:nvPr>
            <p:ph type="dt" sz="half" idx="10"/>
          </p:nvPr>
        </p:nvSpPr>
        <p:spPr/>
        <p:txBody>
          <a:bodyPr/>
          <a:lstStyle>
            <a:lvl1pPr>
              <a:defRPr/>
            </a:lvl1pPr>
          </a:lstStyle>
          <a:p>
            <a:pPr>
              <a:defRPr/>
            </a:pPr>
            <a:fld id="{B44795B7-74AD-AD45-A085-B5B8F5C3F72F}" type="datetimeFigureOut">
              <a:rPr lang="en-US"/>
              <a:pPr>
                <a:defRPr/>
              </a:pPr>
              <a:t>8/9/22</a:t>
            </a:fld>
            <a:endParaRPr lang="en-US"/>
          </a:p>
        </p:txBody>
      </p:sp>
      <p:sp>
        <p:nvSpPr>
          <p:cNvPr id="5" name="Footer Placeholder 4">
            <a:extLst>
              <a:ext uri="{FF2B5EF4-FFF2-40B4-BE49-F238E27FC236}">
                <a16:creationId xmlns:a16="http://schemas.microsoft.com/office/drawing/2014/main" id="{81F9D3DB-B5DA-3DCC-C11A-FFAA0FDEB9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921050-9169-3A3F-C36B-A8E28701D1E9}"/>
              </a:ext>
            </a:extLst>
          </p:cNvPr>
          <p:cNvSpPr>
            <a:spLocks noGrp="1"/>
          </p:cNvSpPr>
          <p:nvPr>
            <p:ph type="sldNum" sz="quarter" idx="12"/>
          </p:nvPr>
        </p:nvSpPr>
        <p:spPr/>
        <p:txBody>
          <a:bodyPr/>
          <a:lstStyle>
            <a:lvl1pPr>
              <a:defRPr/>
            </a:lvl1pPr>
          </a:lstStyle>
          <a:p>
            <a:pPr>
              <a:defRPr/>
            </a:pPr>
            <a:fld id="{76B055BC-2D9E-7841-89DA-23A2D1826E71}" type="slidenum">
              <a:rPr lang="en-US" altLang="en-US"/>
              <a:pPr>
                <a:defRPr/>
              </a:pPr>
              <a:t>‹#›</a:t>
            </a:fld>
            <a:endParaRPr lang="en-US" altLang="en-US"/>
          </a:p>
        </p:txBody>
      </p:sp>
    </p:spTree>
    <p:extLst>
      <p:ext uri="{BB962C8B-B14F-4D97-AF65-F5344CB8AC3E}">
        <p14:creationId xmlns:p14="http://schemas.microsoft.com/office/powerpoint/2010/main" val="2577904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2" y="21153122"/>
            <a:ext cx="37307520" cy="6537960"/>
          </a:xfrm>
        </p:spPr>
        <p:txBody>
          <a:bodyPr anchor="t"/>
          <a:lstStyle>
            <a:lvl1pPr algn="l">
              <a:defRPr sz="19200" b="1" cap="all"/>
            </a:lvl1pPr>
          </a:lstStyle>
          <a:p>
            <a:r>
              <a:rPr lang="en-US"/>
              <a:t>Click to edit Master title style</a:t>
            </a:r>
          </a:p>
        </p:txBody>
      </p:sp>
      <p:sp>
        <p:nvSpPr>
          <p:cNvPr id="3" name="Text Placeholder 2"/>
          <p:cNvSpPr>
            <a:spLocks noGrp="1"/>
          </p:cNvSpPr>
          <p:nvPr>
            <p:ph type="body" idx="1"/>
          </p:nvPr>
        </p:nvSpPr>
        <p:spPr>
          <a:xfrm>
            <a:off x="3467102" y="13952225"/>
            <a:ext cx="37307520" cy="7200898"/>
          </a:xfrm>
        </p:spPr>
        <p:txBody>
          <a:bodyPr anchor="b"/>
          <a:lstStyle>
            <a:lvl1pPr marL="0" indent="0">
              <a:buNone/>
              <a:defRPr sz="9600">
                <a:solidFill>
                  <a:schemeClr val="tx1">
                    <a:tint val="75000"/>
                  </a:schemeClr>
                </a:solidFill>
              </a:defRPr>
            </a:lvl1pPr>
            <a:lvl2pPr marL="2194560" indent="0">
              <a:buNone/>
              <a:defRPr sz="8640">
                <a:solidFill>
                  <a:schemeClr val="tx1">
                    <a:tint val="75000"/>
                  </a:schemeClr>
                </a:solidFill>
              </a:defRPr>
            </a:lvl2pPr>
            <a:lvl3pPr marL="4389120" indent="0">
              <a:buNone/>
              <a:defRPr sz="7680">
                <a:solidFill>
                  <a:schemeClr val="tx1">
                    <a:tint val="75000"/>
                  </a:schemeClr>
                </a:solidFill>
              </a:defRPr>
            </a:lvl3pPr>
            <a:lvl4pPr marL="6583680" indent="0">
              <a:buNone/>
              <a:defRPr sz="6720">
                <a:solidFill>
                  <a:schemeClr val="tx1">
                    <a:tint val="75000"/>
                  </a:schemeClr>
                </a:solidFill>
              </a:defRPr>
            </a:lvl4pPr>
            <a:lvl5pPr marL="8778240" indent="0">
              <a:buNone/>
              <a:defRPr sz="6720">
                <a:solidFill>
                  <a:schemeClr val="tx1">
                    <a:tint val="75000"/>
                  </a:schemeClr>
                </a:solidFill>
              </a:defRPr>
            </a:lvl5pPr>
            <a:lvl6pPr marL="10972800" indent="0">
              <a:buNone/>
              <a:defRPr sz="6720">
                <a:solidFill>
                  <a:schemeClr val="tx1">
                    <a:tint val="75000"/>
                  </a:schemeClr>
                </a:solidFill>
              </a:defRPr>
            </a:lvl6pPr>
            <a:lvl7pPr marL="13167360" indent="0">
              <a:buNone/>
              <a:defRPr sz="6720">
                <a:solidFill>
                  <a:schemeClr val="tx1">
                    <a:tint val="75000"/>
                  </a:schemeClr>
                </a:solidFill>
              </a:defRPr>
            </a:lvl7pPr>
            <a:lvl8pPr marL="15361920" indent="0">
              <a:buNone/>
              <a:defRPr sz="6720">
                <a:solidFill>
                  <a:schemeClr val="tx1">
                    <a:tint val="75000"/>
                  </a:schemeClr>
                </a:solidFill>
              </a:defRPr>
            </a:lvl8pPr>
            <a:lvl9pPr marL="17556480" indent="0">
              <a:buNone/>
              <a:defRPr sz="67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E3FD2F-E9C8-101C-8778-FF44BB206A2F}"/>
              </a:ext>
            </a:extLst>
          </p:cNvPr>
          <p:cNvSpPr>
            <a:spLocks noGrp="1"/>
          </p:cNvSpPr>
          <p:nvPr>
            <p:ph type="dt" sz="half" idx="10"/>
          </p:nvPr>
        </p:nvSpPr>
        <p:spPr/>
        <p:txBody>
          <a:bodyPr/>
          <a:lstStyle>
            <a:lvl1pPr>
              <a:defRPr/>
            </a:lvl1pPr>
          </a:lstStyle>
          <a:p>
            <a:pPr>
              <a:defRPr/>
            </a:pPr>
            <a:fld id="{06FCECD5-D81F-3545-82E5-7BB9AFE3400A}" type="datetimeFigureOut">
              <a:rPr lang="en-US"/>
              <a:pPr>
                <a:defRPr/>
              </a:pPr>
              <a:t>8/9/22</a:t>
            </a:fld>
            <a:endParaRPr lang="en-US"/>
          </a:p>
        </p:txBody>
      </p:sp>
      <p:sp>
        <p:nvSpPr>
          <p:cNvPr id="5" name="Footer Placeholder 4">
            <a:extLst>
              <a:ext uri="{FF2B5EF4-FFF2-40B4-BE49-F238E27FC236}">
                <a16:creationId xmlns:a16="http://schemas.microsoft.com/office/drawing/2014/main" id="{6C08956E-061C-3327-F4B0-69831CF07B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E396E62-82AD-01E4-184B-EB5FB53D8729}"/>
              </a:ext>
            </a:extLst>
          </p:cNvPr>
          <p:cNvSpPr>
            <a:spLocks noGrp="1"/>
          </p:cNvSpPr>
          <p:nvPr>
            <p:ph type="sldNum" sz="quarter" idx="12"/>
          </p:nvPr>
        </p:nvSpPr>
        <p:spPr/>
        <p:txBody>
          <a:bodyPr/>
          <a:lstStyle>
            <a:lvl1pPr>
              <a:defRPr/>
            </a:lvl1pPr>
          </a:lstStyle>
          <a:p>
            <a:pPr>
              <a:defRPr/>
            </a:pPr>
            <a:fld id="{56B9E525-E188-F447-85CA-4BA913100BA0}" type="slidenum">
              <a:rPr lang="en-US" altLang="en-US"/>
              <a:pPr>
                <a:defRPr/>
              </a:pPr>
              <a:t>‹#›</a:t>
            </a:fld>
            <a:endParaRPr lang="en-US" altLang="en-US"/>
          </a:p>
        </p:txBody>
      </p:sp>
    </p:spTree>
    <p:extLst>
      <p:ext uri="{BB962C8B-B14F-4D97-AF65-F5344CB8AC3E}">
        <p14:creationId xmlns:p14="http://schemas.microsoft.com/office/powerpoint/2010/main" val="3829202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194560" y="7680963"/>
            <a:ext cx="19385280" cy="21724622"/>
          </a:xfrm>
        </p:spPr>
        <p:txBody>
          <a:bodyPr/>
          <a:lstStyle>
            <a:lvl1pPr>
              <a:defRPr sz="13440"/>
            </a:lvl1pPr>
            <a:lvl2pPr>
              <a:defRPr sz="11520"/>
            </a:lvl2pPr>
            <a:lvl3pPr>
              <a:defRPr sz="9600"/>
            </a:lvl3pPr>
            <a:lvl4pPr>
              <a:defRPr sz="8640"/>
            </a:lvl4pPr>
            <a:lvl5pPr>
              <a:defRPr sz="8640"/>
            </a:lvl5pPr>
            <a:lvl6pPr>
              <a:defRPr sz="8640"/>
            </a:lvl6pPr>
            <a:lvl7pPr>
              <a:defRPr sz="8640"/>
            </a:lvl7pPr>
            <a:lvl8pPr>
              <a:defRPr sz="8640"/>
            </a:lvl8pPr>
            <a:lvl9pPr>
              <a:defRPr sz="86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311360" y="7680963"/>
            <a:ext cx="19385280" cy="21724622"/>
          </a:xfrm>
        </p:spPr>
        <p:txBody>
          <a:bodyPr/>
          <a:lstStyle>
            <a:lvl1pPr>
              <a:defRPr sz="13440"/>
            </a:lvl1pPr>
            <a:lvl2pPr>
              <a:defRPr sz="11520"/>
            </a:lvl2pPr>
            <a:lvl3pPr>
              <a:defRPr sz="9600"/>
            </a:lvl3pPr>
            <a:lvl4pPr>
              <a:defRPr sz="8640"/>
            </a:lvl4pPr>
            <a:lvl5pPr>
              <a:defRPr sz="8640"/>
            </a:lvl5pPr>
            <a:lvl6pPr>
              <a:defRPr sz="8640"/>
            </a:lvl6pPr>
            <a:lvl7pPr>
              <a:defRPr sz="8640"/>
            </a:lvl7pPr>
            <a:lvl8pPr>
              <a:defRPr sz="8640"/>
            </a:lvl8pPr>
            <a:lvl9pPr>
              <a:defRPr sz="86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0F5F4918-C1C8-5B90-9A67-CF5C0EFCC3C0}"/>
              </a:ext>
            </a:extLst>
          </p:cNvPr>
          <p:cNvSpPr>
            <a:spLocks noGrp="1"/>
          </p:cNvSpPr>
          <p:nvPr>
            <p:ph type="dt" sz="half" idx="10"/>
          </p:nvPr>
        </p:nvSpPr>
        <p:spPr/>
        <p:txBody>
          <a:bodyPr/>
          <a:lstStyle>
            <a:lvl1pPr>
              <a:defRPr/>
            </a:lvl1pPr>
          </a:lstStyle>
          <a:p>
            <a:pPr>
              <a:defRPr/>
            </a:pPr>
            <a:fld id="{F9ABBB79-8B8D-D04D-9888-4BF39421ADC9}" type="datetimeFigureOut">
              <a:rPr lang="en-US"/>
              <a:pPr>
                <a:defRPr/>
              </a:pPr>
              <a:t>8/9/22</a:t>
            </a:fld>
            <a:endParaRPr lang="en-US"/>
          </a:p>
        </p:txBody>
      </p:sp>
      <p:sp>
        <p:nvSpPr>
          <p:cNvPr id="6" name="Footer Placeholder 4">
            <a:extLst>
              <a:ext uri="{FF2B5EF4-FFF2-40B4-BE49-F238E27FC236}">
                <a16:creationId xmlns:a16="http://schemas.microsoft.com/office/drawing/2014/main" id="{36F38177-16F5-7579-48FE-5EA3D5B775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9E54E92-4390-2D2E-D51A-9D697569265E}"/>
              </a:ext>
            </a:extLst>
          </p:cNvPr>
          <p:cNvSpPr>
            <a:spLocks noGrp="1"/>
          </p:cNvSpPr>
          <p:nvPr>
            <p:ph type="sldNum" sz="quarter" idx="12"/>
          </p:nvPr>
        </p:nvSpPr>
        <p:spPr/>
        <p:txBody>
          <a:bodyPr/>
          <a:lstStyle>
            <a:lvl1pPr>
              <a:defRPr/>
            </a:lvl1pPr>
          </a:lstStyle>
          <a:p>
            <a:pPr>
              <a:defRPr/>
            </a:pPr>
            <a:fld id="{D00D69F5-7AA1-4D4F-A841-ECF458F281BA}" type="slidenum">
              <a:rPr lang="en-US" altLang="en-US"/>
              <a:pPr>
                <a:defRPr/>
              </a:pPr>
              <a:t>‹#›</a:t>
            </a:fld>
            <a:endParaRPr lang="en-US" altLang="en-US"/>
          </a:p>
        </p:txBody>
      </p:sp>
    </p:spTree>
    <p:extLst>
      <p:ext uri="{BB962C8B-B14F-4D97-AF65-F5344CB8AC3E}">
        <p14:creationId xmlns:p14="http://schemas.microsoft.com/office/powerpoint/2010/main" val="232514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194560" y="7368542"/>
            <a:ext cx="19392902" cy="307085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2194560" y="10439400"/>
            <a:ext cx="19392902" cy="18966182"/>
          </a:xfrm>
        </p:spPr>
        <p:txBody>
          <a:bodyPr/>
          <a:lstStyle>
            <a:lvl1pPr>
              <a:defRPr sz="11520"/>
            </a:lvl1pPr>
            <a:lvl2pPr>
              <a:defRPr sz="9600"/>
            </a:lvl2pPr>
            <a:lvl3pPr>
              <a:defRPr sz="8640"/>
            </a:lvl3pPr>
            <a:lvl4pPr>
              <a:defRPr sz="7680"/>
            </a:lvl4pPr>
            <a:lvl5pPr>
              <a:defRPr sz="7680"/>
            </a:lvl5pPr>
            <a:lvl6pPr>
              <a:defRPr sz="7680"/>
            </a:lvl6pPr>
            <a:lvl7pPr>
              <a:defRPr sz="7680"/>
            </a:lvl7pPr>
            <a:lvl8pPr>
              <a:defRPr sz="7680"/>
            </a:lvl8pPr>
            <a:lvl9pPr>
              <a:defRPr sz="7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96122" y="7368542"/>
            <a:ext cx="19400520" cy="307085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96122" y="10439400"/>
            <a:ext cx="19400520" cy="18966182"/>
          </a:xfrm>
        </p:spPr>
        <p:txBody>
          <a:bodyPr/>
          <a:lstStyle>
            <a:lvl1pPr>
              <a:defRPr sz="11520"/>
            </a:lvl1pPr>
            <a:lvl2pPr>
              <a:defRPr sz="9600"/>
            </a:lvl2pPr>
            <a:lvl3pPr>
              <a:defRPr sz="8640"/>
            </a:lvl3pPr>
            <a:lvl4pPr>
              <a:defRPr sz="7680"/>
            </a:lvl4pPr>
            <a:lvl5pPr>
              <a:defRPr sz="7680"/>
            </a:lvl5pPr>
            <a:lvl6pPr>
              <a:defRPr sz="7680"/>
            </a:lvl6pPr>
            <a:lvl7pPr>
              <a:defRPr sz="7680"/>
            </a:lvl7pPr>
            <a:lvl8pPr>
              <a:defRPr sz="7680"/>
            </a:lvl8pPr>
            <a:lvl9pPr>
              <a:defRPr sz="768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B5DAD06-BA93-ADEE-2892-BA9BF38A8E67}"/>
              </a:ext>
            </a:extLst>
          </p:cNvPr>
          <p:cNvSpPr>
            <a:spLocks noGrp="1"/>
          </p:cNvSpPr>
          <p:nvPr>
            <p:ph type="dt" sz="half" idx="10"/>
          </p:nvPr>
        </p:nvSpPr>
        <p:spPr/>
        <p:txBody>
          <a:bodyPr/>
          <a:lstStyle>
            <a:lvl1pPr>
              <a:defRPr/>
            </a:lvl1pPr>
          </a:lstStyle>
          <a:p>
            <a:pPr>
              <a:defRPr/>
            </a:pPr>
            <a:fld id="{D4443D64-2BF5-3B42-A40B-4B17A5FDC053}" type="datetimeFigureOut">
              <a:rPr lang="en-US"/>
              <a:pPr>
                <a:defRPr/>
              </a:pPr>
              <a:t>8/9/22</a:t>
            </a:fld>
            <a:endParaRPr lang="en-US"/>
          </a:p>
        </p:txBody>
      </p:sp>
      <p:sp>
        <p:nvSpPr>
          <p:cNvPr id="8" name="Footer Placeholder 4">
            <a:extLst>
              <a:ext uri="{FF2B5EF4-FFF2-40B4-BE49-F238E27FC236}">
                <a16:creationId xmlns:a16="http://schemas.microsoft.com/office/drawing/2014/main" id="{65C11F44-3720-9AE1-C138-6FADE90AD75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4AE7DCD-3248-3B41-5E89-12A7C2C432CA}"/>
              </a:ext>
            </a:extLst>
          </p:cNvPr>
          <p:cNvSpPr>
            <a:spLocks noGrp="1"/>
          </p:cNvSpPr>
          <p:nvPr>
            <p:ph type="sldNum" sz="quarter" idx="12"/>
          </p:nvPr>
        </p:nvSpPr>
        <p:spPr/>
        <p:txBody>
          <a:bodyPr/>
          <a:lstStyle>
            <a:lvl1pPr>
              <a:defRPr/>
            </a:lvl1pPr>
          </a:lstStyle>
          <a:p>
            <a:pPr>
              <a:defRPr/>
            </a:pPr>
            <a:fld id="{E1880F35-B56F-EA46-A83E-18E51C084E24}" type="slidenum">
              <a:rPr lang="en-US" altLang="en-US"/>
              <a:pPr>
                <a:defRPr/>
              </a:pPr>
              <a:t>‹#›</a:t>
            </a:fld>
            <a:endParaRPr lang="en-US" altLang="en-US"/>
          </a:p>
        </p:txBody>
      </p:sp>
    </p:spTree>
    <p:extLst>
      <p:ext uri="{BB962C8B-B14F-4D97-AF65-F5344CB8AC3E}">
        <p14:creationId xmlns:p14="http://schemas.microsoft.com/office/powerpoint/2010/main" val="945799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AE41FA4-DC7B-48C3-BE10-244943C9AB8E}"/>
              </a:ext>
            </a:extLst>
          </p:cNvPr>
          <p:cNvSpPr>
            <a:spLocks noGrp="1"/>
          </p:cNvSpPr>
          <p:nvPr>
            <p:ph type="dt" sz="half" idx="10"/>
          </p:nvPr>
        </p:nvSpPr>
        <p:spPr/>
        <p:txBody>
          <a:bodyPr/>
          <a:lstStyle>
            <a:lvl1pPr>
              <a:defRPr/>
            </a:lvl1pPr>
          </a:lstStyle>
          <a:p>
            <a:pPr>
              <a:defRPr/>
            </a:pPr>
            <a:fld id="{D25DB653-D82F-9044-B2CD-B878692C3EDF}" type="datetimeFigureOut">
              <a:rPr lang="en-US"/>
              <a:pPr>
                <a:defRPr/>
              </a:pPr>
              <a:t>8/9/22</a:t>
            </a:fld>
            <a:endParaRPr lang="en-US"/>
          </a:p>
        </p:txBody>
      </p:sp>
      <p:sp>
        <p:nvSpPr>
          <p:cNvPr id="4" name="Footer Placeholder 4">
            <a:extLst>
              <a:ext uri="{FF2B5EF4-FFF2-40B4-BE49-F238E27FC236}">
                <a16:creationId xmlns:a16="http://schemas.microsoft.com/office/drawing/2014/main" id="{8B5EBA91-1193-9004-C6F0-05DA0B31F64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44792F90-DE68-10E1-DE88-81012E4B80A3}"/>
              </a:ext>
            </a:extLst>
          </p:cNvPr>
          <p:cNvSpPr>
            <a:spLocks noGrp="1"/>
          </p:cNvSpPr>
          <p:nvPr>
            <p:ph type="sldNum" sz="quarter" idx="12"/>
          </p:nvPr>
        </p:nvSpPr>
        <p:spPr/>
        <p:txBody>
          <a:bodyPr/>
          <a:lstStyle>
            <a:lvl1pPr>
              <a:defRPr/>
            </a:lvl1pPr>
          </a:lstStyle>
          <a:p>
            <a:pPr>
              <a:defRPr/>
            </a:pPr>
            <a:fld id="{4B79D391-44D5-5541-B7A3-58FD96E37322}" type="slidenum">
              <a:rPr lang="en-US" altLang="en-US"/>
              <a:pPr>
                <a:defRPr/>
              </a:pPr>
              <a:t>‹#›</a:t>
            </a:fld>
            <a:endParaRPr lang="en-US" altLang="en-US"/>
          </a:p>
        </p:txBody>
      </p:sp>
    </p:spTree>
    <p:extLst>
      <p:ext uri="{BB962C8B-B14F-4D97-AF65-F5344CB8AC3E}">
        <p14:creationId xmlns:p14="http://schemas.microsoft.com/office/powerpoint/2010/main" val="1123225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3AF4EF3-D857-2D37-54EE-9A84B0A4C924}"/>
              </a:ext>
            </a:extLst>
          </p:cNvPr>
          <p:cNvSpPr>
            <a:spLocks noGrp="1"/>
          </p:cNvSpPr>
          <p:nvPr>
            <p:ph type="dt" sz="half" idx="10"/>
          </p:nvPr>
        </p:nvSpPr>
        <p:spPr/>
        <p:txBody>
          <a:bodyPr/>
          <a:lstStyle>
            <a:lvl1pPr>
              <a:defRPr/>
            </a:lvl1pPr>
          </a:lstStyle>
          <a:p>
            <a:pPr>
              <a:defRPr/>
            </a:pPr>
            <a:fld id="{5DFFBF2E-FE60-FC40-AFFB-E34AF074B814}" type="datetimeFigureOut">
              <a:rPr lang="en-US"/>
              <a:pPr>
                <a:defRPr/>
              </a:pPr>
              <a:t>8/9/22</a:t>
            </a:fld>
            <a:endParaRPr lang="en-US"/>
          </a:p>
        </p:txBody>
      </p:sp>
      <p:sp>
        <p:nvSpPr>
          <p:cNvPr id="3" name="Footer Placeholder 4">
            <a:extLst>
              <a:ext uri="{FF2B5EF4-FFF2-40B4-BE49-F238E27FC236}">
                <a16:creationId xmlns:a16="http://schemas.microsoft.com/office/drawing/2014/main" id="{A0B68702-B767-EDBF-EAA5-C68C09979B8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3E7E499-39D5-F573-A058-1A83EE5B3726}"/>
              </a:ext>
            </a:extLst>
          </p:cNvPr>
          <p:cNvSpPr>
            <a:spLocks noGrp="1"/>
          </p:cNvSpPr>
          <p:nvPr>
            <p:ph type="sldNum" sz="quarter" idx="12"/>
          </p:nvPr>
        </p:nvSpPr>
        <p:spPr/>
        <p:txBody>
          <a:bodyPr/>
          <a:lstStyle>
            <a:lvl1pPr>
              <a:defRPr/>
            </a:lvl1pPr>
          </a:lstStyle>
          <a:p>
            <a:pPr>
              <a:defRPr/>
            </a:pPr>
            <a:fld id="{8B309EDF-5560-134D-800C-E98AC21253DA}" type="slidenum">
              <a:rPr lang="en-US" altLang="en-US"/>
              <a:pPr>
                <a:defRPr/>
              </a:pPr>
              <a:t>‹#›</a:t>
            </a:fld>
            <a:endParaRPr lang="en-US" altLang="en-US"/>
          </a:p>
        </p:txBody>
      </p:sp>
    </p:spTree>
    <p:extLst>
      <p:ext uri="{BB962C8B-B14F-4D97-AF65-F5344CB8AC3E}">
        <p14:creationId xmlns:p14="http://schemas.microsoft.com/office/powerpoint/2010/main" val="707622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2" cy="5577840"/>
          </a:xfrm>
        </p:spPr>
        <p:txBody>
          <a:bodyPr anchor="b"/>
          <a:lstStyle>
            <a:lvl1pPr algn="l">
              <a:defRPr sz="9600" b="1"/>
            </a:lvl1pPr>
          </a:lstStyle>
          <a:p>
            <a:r>
              <a:rPr lang="en-US"/>
              <a:t>Click to edit Master title style</a:t>
            </a:r>
          </a:p>
        </p:txBody>
      </p:sp>
      <p:sp>
        <p:nvSpPr>
          <p:cNvPr id="3" name="Content Placeholder 2"/>
          <p:cNvSpPr>
            <a:spLocks noGrp="1"/>
          </p:cNvSpPr>
          <p:nvPr>
            <p:ph idx="1"/>
          </p:nvPr>
        </p:nvSpPr>
        <p:spPr>
          <a:xfrm>
            <a:off x="17160240" y="1310643"/>
            <a:ext cx="24536400" cy="28094942"/>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194563" y="6888483"/>
            <a:ext cx="14439902" cy="22517102"/>
          </a:xfrm>
        </p:spPr>
        <p:txBody>
          <a:bodyPr/>
          <a:lstStyle>
            <a:lvl1pPr marL="0" indent="0">
              <a:buNone/>
              <a:defRPr sz="6720"/>
            </a:lvl1pPr>
            <a:lvl2pPr marL="2194560" indent="0">
              <a:buNone/>
              <a:defRPr sz="5760"/>
            </a:lvl2pPr>
            <a:lvl3pPr marL="4389120" indent="0">
              <a:buNone/>
              <a:defRPr sz="4800"/>
            </a:lvl3pPr>
            <a:lvl4pPr marL="6583680" indent="0">
              <a:buNone/>
              <a:defRPr sz="4320"/>
            </a:lvl4pPr>
            <a:lvl5pPr marL="8778240" indent="0">
              <a:buNone/>
              <a:defRPr sz="4320"/>
            </a:lvl5pPr>
            <a:lvl6pPr marL="10972800" indent="0">
              <a:buNone/>
              <a:defRPr sz="4320"/>
            </a:lvl6pPr>
            <a:lvl7pPr marL="13167360" indent="0">
              <a:buNone/>
              <a:defRPr sz="4320"/>
            </a:lvl7pPr>
            <a:lvl8pPr marL="15361920" indent="0">
              <a:buNone/>
              <a:defRPr sz="4320"/>
            </a:lvl8pPr>
            <a:lvl9pPr marL="17556480" indent="0">
              <a:buNone/>
              <a:defRPr sz="4320"/>
            </a:lvl9pPr>
          </a:lstStyle>
          <a:p>
            <a:pPr lvl="0"/>
            <a:r>
              <a:rPr lang="en-US"/>
              <a:t>Click to edit Master text styles</a:t>
            </a:r>
          </a:p>
        </p:txBody>
      </p:sp>
      <p:sp>
        <p:nvSpPr>
          <p:cNvPr id="5" name="Date Placeholder 3">
            <a:extLst>
              <a:ext uri="{FF2B5EF4-FFF2-40B4-BE49-F238E27FC236}">
                <a16:creationId xmlns:a16="http://schemas.microsoft.com/office/drawing/2014/main" id="{7B1A91F8-81EB-1317-F604-47C05B67CC2B}"/>
              </a:ext>
            </a:extLst>
          </p:cNvPr>
          <p:cNvSpPr>
            <a:spLocks noGrp="1"/>
          </p:cNvSpPr>
          <p:nvPr>
            <p:ph type="dt" sz="half" idx="10"/>
          </p:nvPr>
        </p:nvSpPr>
        <p:spPr/>
        <p:txBody>
          <a:bodyPr/>
          <a:lstStyle>
            <a:lvl1pPr>
              <a:defRPr/>
            </a:lvl1pPr>
          </a:lstStyle>
          <a:p>
            <a:pPr>
              <a:defRPr/>
            </a:pPr>
            <a:fld id="{42126F16-3BE1-2F46-8523-A9DB56D5D10D}" type="datetimeFigureOut">
              <a:rPr lang="en-US"/>
              <a:pPr>
                <a:defRPr/>
              </a:pPr>
              <a:t>8/9/22</a:t>
            </a:fld>
            <a:endParaRPr lang="en-US"/>
          </a:p>
        </p:txBody>
      </p:sp>
      <p:sp>
        <p:nvSpPr>
          <p:cNvPr id="6" name="Footer Placeholder 4">
            <a:extLst>
              <a:ext uri="{FF2B5EF4-FFF2-40B4-BE49-F238E27FC236}">
                <a16:creationId xmlns:a16="http://schemas.microsoft.com/office/drawing/2014/main" id="{FCB0DA9D-3B80-1F0B-F005-0EAFDEA67C8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6217B7B-A89C-F92C-DD40-DD226F5C103F}"/>
              </a:ext>
            </a:extLst>
          </p:cNvPr>
          <p:cNvSpPr>
            <a:spLocks noGrp="1"/>
          </p:cNvSpPr>
          <p:nvPr>
            <p:ph type="sldNum" sz="quarter" idx="12"/>
          </p:nvPr>
        </p:nvSpPr>
        <p:spPr/>
        <p:txBody>
          <a:bodyPr/>
          <a:lstStyle>
            <a:lvl1pPr>
              <a:defRPr/>
            </a:lvl1pPr>
          </a:lstStyle>
          <a:p>
            <a:pPr>
              <a:defRPr/>
            </a:pPr>
            <a:fld id="{74955719-C671-4C40-9510-31D4AF5F3968}" type="slidenum">
              <a:rPr lang="en-US" altLang="en-US"/>
              <a:pPr>
                <a:defRPr/>
              </a:pPr>
              <a:t>‹#›</a:t>
            </a:fld>
            <a:endParaRPr lang="en-US" altLang="en-US"/>
          </a:p>
        </p:txBody>
      </p:sp>
    </p:spTree>
    <p:extLst>
      <p:ext uri="{BB962C8B-B14F-4D97-AF65-F5344CB8AC3E}">
        <p14:creationId xmlns:p14="http://schemas.microsoft.com/office/powerpoint/2010/main" val="1312769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2" y="23042880"/>
            <a:ext cx="26334720" cy="2720342"/>
          </a:xfrm>
        </p:spPr>
        <p:txBody>
          <a:bodyPr anchor="b"/>
          <a:lstStyle>
            <a:lvl1pPr algn="l">
              <a:defRPr sz="9600" b="1"/>
            </a:lvl1pPr>
          </a:lstStyle>
          <a:p>
            <a:r>
              <a:rPr lang="en-US"/>
              <a:t>Click to edit Master title style</a:t>
            </a:r>
          </a:p>
        </p:txBody>
      </p:sp>
      <p:sp>
        <p:nvSpPr>
          <p:cNvPr id="3" name="Picture Placeholder 2"/>
          <p:cNvSpPr>
            <a:spLocks noGrp="1"/>
          </p:cNvSpPr>
          <p:nvPr>
            <p:ph type="pic" idx="1"/>
          </p:nvPr>
        </p:nvSpPr>
        <p:spPr>
          <a:xfrm>
            <a:off x="8602982" y="2941320"/>
            <a:ext cx="26334720" cy="19751040"/>
          </a:xfrm>
        </p:spPr>
        <p:txBody>
          <a:bodyPr rtlCol="0">
            <a:normAutofit/>
          </a:bodyPr>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pPr lvl="0"/>
            <a:endParaRPr lang="en-US" noProof="0"/>
          </a:p>
        </p:txBody>
      </p:sp>
      <p:sp>
        <p:nvSpPr>
          <p:cNvPr id="4" name="Text Placeholder 3"/>
          <p:cNvSpPr>
            <a:spLocks noGrp="1"/>
          </p:cNvSpPr>
          <p:nvPr>
            <p:ph type="body" sz="half" idx="2"/>
          </p:nvPr>
        </p:nvSpPr>
        <p:spPr>
          <a:xfrm>
            <a:off x="8602982" y="25763222"/>
            <a:ext cx="26334720" cy="3863338"/>
          </a:xfrm>
        </p:spPr>
        <p:txBody>
          <a:bodyPr/>
          <a:lstStyle>
            <a:lvl1pPr marL="0" indent="0">
              <a:buNone/>
              <a:defRPr sz="6720"/>
            </a:lvl1pPr>
            <a:lvl2pPr marL="2194560" indent="0">
              <a:buNone/>
              <a:defRPr sz="5760"/>
            </a:lvl2pPr>
            <a:lvl3pPr marL="4389120" indent="0">
              <a:buNone/>
              <a:defRPr sz="4800"/>
            </a:lvl3pPr>
            <a:lvl4pPr marL="6583680" indent="0">
              <a:buNone/>
              <a:defRPr sz="4320"/>
            </a:lvl4pPr>
            <a:lvl5pPr marL="8778240" indent="0">
              <a:buNone/>
              <a:defRPr sz="4320"/>
            </a:lvl5pPr>
            <a:lvl6pPr marL="10972800" indent="0">
              <a:buNone/>
              <a:defRPr sz="4320"/>
            </a:lvl6pPr>
            <a:lvl7pPr marL="13167360" indent="0">
              <a:buNone/>
              <a:defRPr sz="4320"/>
            </a:lvl7pPr>
            <a:lvl8pPr marL="15361920" indent="0">
              <a:buNone/>
              <a:defRPr sz="4320"/>
            </a:lvl8pPr>
            <a:lvl9pPr marL="17556480" indent="0">
              <a:buNone/>
              <a:defRPr sz="4320"/>
            </a:lvl9pPr>
          </a:lstStyle>
          <a:p>
            <a:pPr lvl="0"/>
            <a:r>
              <a:rPr lang="en-US"/>
              <a:t>Click to edit Master text styles</a:t>
            </a:r>
          </a:p>
        </p:txBody>
      </p:sp>
      <p:sp>
        <p:nvSpPr>
          <p:cNvPr id="5" name="Date Placeholder 3">
            <a:extLst>
              <a:ext uri="{FF2B5EF4-FFF2-40B4-BE49-F238E27FC236}">
                <a16:creationId xmlns:a16="http://schemas.microsoft.com/office/drawing/2014/main" id="{6354DF72-17A0-110D-C7D9-56BDE053771E}"/>
              </a:ext>
            </a:extLst>
          </p:cNvPr>
          <p:cNvSpPr>
            <a:spLocks noGrp="1"/>
          </p:cNvSpPr>
          <p:nvPr>
            <p:ph type="dt" sz="half" idx="10"/>
          </p:nvPr>
        </p:nvSpPr>
        <p:spPr/>
        <p:txBody>
          <a:bodyPr/>
          <a:lstStyle>
            <a:lvl1pPr>
              <a:defRPr/>
            </a:lvl1pPr>
          </a:lstStyle>
          <a:p>
            <a:pPr>
              <a:defRPr/>
            </a:pPr>
            <a:fld id="{C757476D-A72A-4045-B126-6D0A6C357BB4}" type="datetimeFigureOut">
              <a:rPr lang="en-US"/>
              <a:pPr>
                <a:defRPr/>
              </a:pPr>
              <a:t>8/9/22</a:t>
            </a:fld>
            <a:endParaRPr lang="en-US"/>
          </a:p>
        </p:txBody>
      </p:sp>
      <p:sp>
        <p:nvSpPr>
          <p:cNvPr id="6" name="Footer Placeholder 4">
            <a:extLst>
              <a:ext uri="{FF2B5EF4-FFF2-40B4-BE49-F238E27FC236}">
                <a16:creationId xmlns:a16="http://schemas.microsoft.com/office/drawing/2014/main" id="{25B59427-CCC1-3F21-CEFD-AFB1DF8D32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DB28BC2-58D2-C584-3F1A-DAB4B0BFC31D}"/>
              </a:ext>
            </a:extLst>
          </p:cNvPr>
          <p:cNvSpPr>
            <a:spLocks noGrp="1"/>
          </p:cNvSpPr>
          <p:nvPr>
            <p:ph type="sldNum" sz="quarter" idx="12"/>
          </p:nvPr>
        </p:nvSpPr>
        <p:spPr/>
        <p:txBody>
          <a:bodyPr/>
          <a:lstStyle>
            <a:lvl1pPr>
              <a:defRPr/>
            </a:lvl1pPr>
          </a:lstStyle>
          <a:p>
            <a:pPr>
              <a:defRPr/>
            </a:pPr>
            <a:fld id="{C9A39171-40D9-EE4F-BCED-D66BF714EB52}" type="slidenum">
              <a:rPr lang="en-US" altLang="en-US"/>
              <a:pPr>
                <a:defRPr/>
              </a:pPr>
              <a:t>‹#›</a:t>
            </a:fld>
            <a:endParaRPr lang="en-US" altLang="en-US"/>
          </a:p>
        </p:txBody>
      </p:sp>
    </p:spTree>
    <p:extLst>
      <p:ext uri="{BB962C8B-B14F-4D97-AF65-F5344CB8AC3E}">
        <p14:creationId xmlns:p14="http://schemas.microsoft.com/office/powerpoint/2010/main" val="4030150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D1D09C7-00E9-F566-4798-EB09E14F3F90}"/>
              </a:ext>
            </a:extLst>
          </p:cNvPr>
          <p:cNvSpPr>
            <a:spLocks noGrp="1" noChangeArrowheads="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FFB84C6-F44D-B36C-290E-6CD568A9FC1A}"/>
              </a:ext>
            </a:extLst>
          </p:cNvPr>
          <p:cNvSpPr>
            <a:spLocks noGrp="1" noChangeArrowheads="1"/>
          </p:cNvSpPr>
          <p:nvPr>
            <p:ph type="body" idx="1"/>
          </p:nvPr>
        </p:nvSpPr>
        <p:spPr bwMode="auto">
          <a:xfrm>
            <a:off x="2193925" y="7680325"/>
            <a:ext cx="39503350" cy="217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719D582E-03CD-67C8-0BCC-EF06454F07B0}"/>
              </a:ext>
            </a:extLst>
          </p:cNvPr>
          <p:cNvSpPr>
            <a:spLocks noGrp="1"/>
          </p:cNvSpPr>
          <p:nvPr>
            <p:ph type="dt" sz="half" idx="2"/>
          </p:nvPr>
        </p:nvSpPr>
        <p:spPr>
          <a:xfrm>
            <a:off x="2193925" y="30510163"/>
            <a:ext cx="10242550" cy="1752600"/>
          </a:xfrm>
          <a:prstGeom prst="rect">
            <a:avLst/>
          </a:prstGeom>
        </p:spPr>
        <p:txBody>
          <a:bodyPr vert="horz" lIns="91440" tIns="45720" rIns="91440" bIns="45720" rtlCol="0" anchor="ctr"/>
          <a:lstStyle>
            <a:lvl1pPr algn="l" defTabSz="4389120" eaLnBrk="1" fontAlgn="auto" hangingPunct="1">
              <a:spcBef>
                <a:spcPts val="0"/>
              </a:spcBef>
              <a:spcAft>
                <a:spcPts val="0"/>
              </a:spcAft>
              <a:defRPr sz="5760">
                <a:solidFill>
                  <a:schemeClr val="tx1">
                    <a:tint val="75000"/>
                  </a:schemeClr>
                </a:solidFill>
                <a:latin typeface="+mn-lt"/>
              </a:defRPr>
            </a:lvl1pPr>
          </a:lstStyle>
          <a:p>
            <a:pPr>
              <a:defRPr/>
            </a:pPr>
            <a:fld id="{0CD6B2DC-12C4-CF4A-8624-BE69C9E56A6B}" type="datetimeFigureOut">
              <a:rPr lang="en-US"/>
              <a:pPr>
                <a:defRPr/>
              </a:pPr>
              <a:t>8/9/22</a:t>
            </a:fld>
            <a:endParaRPr lang="en-US"/>
          </a:p>
        </p:txBody>
      </p:sp>
      <p:sp>
        <p:nvSpPr>
          <p:cNvPr id="5" name="Footer Placeholder 4">
            <a:extLst>
              <a:ext uri="{FF2B5EF4-FFF2-40B4-BE49-F238E27FC236}">
                <a16:creationId xmlns:a16="http://schemas.microsoft.com/office/drawing/2014/main" id="{0C34E9C9-AB12-97C1-6BC3-2295071B57BD}"/>
              </a:ext>
            </a:extLst>
          </p:cNvPr>
          <p:cNvSpPr>
            <a:spLocks noGrp="1"/>
          </p:cNvSpPr>
          <p:nvPr>
            <p:ph type="ftr" sz="quarter" idx="3"/>
          </p:nvPr>
        </p:nvSpPr>
        <p:spPr>
          <a:xfrm>
            <a:off x="14995525" y="30510163"/>
            <a:ext cx="13900150" cy="1752600"/>
          </a:xfrm>
          <a:prstGeom prst="rect">
            <a:avLst/>
          </a:prstGeom>
        </p:spPr>
        <p:txBody>
          <a:bodyPr vert="horz" lIns="91440" tIns="45720" rIns="91440" bIns="45720" rtlCol="0" anchor="ctr"/>
          <a:lstStyle>
            <a:lvl1pPr algn="ctr" defTabSz="4389120" eaLnBrk="1" fontAlgn="auto" hangingPunct="1">
              <a:spcBef>
                <a:spcPts val="0"/>
              </a:spcBef>
              <a:spcAft>
                <a:spcPts val="0"/>
              </a:spcAft>
              <a:defRPr sz="576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D863139-CD62-CF88-0901-1BCA8C7DBB55}"/>
              </a:ext>
            </a:extLst>
          </p:cNvPr>
          <p:cNvSpPr>
            <a:spLocks noGrp="1"/>
          </p:cNvSpPr>
          <p:nvPr>
            <p:ph type="sldNum" sz="quarter" idx="4"/>
          </p:nvPr>
        </p:nvSpPr>
        <p:spPr>
          <a:xfrm>
            <a:off x="31454725" y="30510163"/>
            <a:ext cx="10242550" cy="1752600"/>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5700">
                <a:solidFill>
                  <a:srgbClr val="898989"/>
                </a:solidFill>
              </a:defRPr>
            </a:lvl1pPr>
          </a:lstStyle>
          <a:p>
            <a:pPr>
              <a:defRPr/>
            </a:pPr>
            <a:fld id="{0C19DA90-BEC7-6E43-8A92-D7682129F8F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387850" rtl="0" eaLnBrk="0" fontAlgn="base" hangingPunct="0">
        <a:spcBef>
          <a:spcPct val="0"/>
        </a:spcBef>
        <a:spcAft>
          <a:spcPct val="0"/>
        </a:spcAft>
        <a:defRPr sz="21100" kern="1200">
          <a:solidFill>
            <a:schemeClr val="tx1"/>
          </a:solidFill>
          <a:latin typeface="+mj-lt"/>
          <a:ea typeface="+mj-ea"/>
          <a:cs typeface="+mj-cs"/>
        </a:defRPr>
      </a:lvl1pPr>
      <a:lvl2pPr algn="ctr" defTabSz="4387850" rtl="0" eaLnBrk="0" fontAlgn="base" hangingPunct="0">
        <a:spcBef>
          <a:spcPct val="0"/>
        </a:spcBef>
        <a:spcAft>
          <a:spcPct val="0"/>
        </a:spcAft>
        <a:defRPr sz="21100">
          <a:solidFill>
            <a:schemeClr val="tx1"/>
          </a:solidFill>
          <a:latin typeface="Calibri" panose="020F0502020204030204" pitchFamily="34" charset="0"/>
        </a:defRPr>
      </a:lvl2pPr>
      <a:lvl3pPr algn="ctr" defTabSz="4387850" rtl="0" eaLnBrk="0" fontAlgn="base" hangingPunct="0">
        <a:spcBef>
          <a:spcPct val="0"/>
        </a:spcBef>
        <a:spcAft>
          <a:spcPct val="0"/>
        </a:spcAft>
        <a:defRPr sz="21100">
          <a:solidFill>
            <a:schemeClr val="tx1"/>
          </a:solidFill>
          <a:latin typeface="Calibri" panose="020F0502020204030204" pitchFamily="34" charset="0"/>
        </a:defRPr>
      </a:lvl3pPr>
      <a:lvl4pPr algn="ctr" defTabSz="4387850" rtl="0" eaLnBrk="0" fontAlgn="base" hangingPunct="0">
        <a:spcBef>
          <a:spcPct val="0"/>
        </a:spcBef>
        <a:spcAft>
          <a:spcPct val="0"/>
        </a:spcAft>
        <a:defRPr sz="21100">
          <a:solidFill>
            <a:schemeClr val="tx1"/>
          </a:solidFill>
          <a:latin typeface="Calibri" panose="020F0502020204030204" pitchFamily="34" charset="0"/>
        </a:defRPr>
      </a:lvl4pPr>
      <a:lvl5pPr algn="ctr" defTabSz="4387850" rtl="0" eaLnBrk="0" fontAlgn="base" hangingPunct="0">
        <a:spcBef>
          <a:spcPct val="0"/>
        </a:spcBef>
        <a:spcAft>
          <a:spcPct val="0"/>
        </a:spcAft>
        <a:defRPr sz="21100">
          <a:solidFill>
            <a:schemeClr val="tx1"/>
          </a:solidFill>
          <a:latin typeface="Calibri" panose="020F0502020204030204" pitchFamily="34" charset="0"/>
        </a:defRPr>
      </a:lvl5pPr>
      <a:lvl6pPr marL="457200" algn="ctr" defTabSz="4387850" rtl="0" fontAlgn="base">
        <a:spcBef>
          <a:spcPct val="0"/>
        </a:spcBef>
        <a:spcAft>
          <a:spcPct val="0"/>
        </a:spcAft>
        <a:defRPr sz="21100">
          <a:solidFill>
            <a:schemeClr val="tx1"/>
          </a:solidFill>
          <a:latin typeface="Calibri" panose="020F0502020204030204" pitchFamily="34" charset="0"/>
        </a:defRPr>
      </a:lvl6pPr>
      <a:lvl7pPr marL="914400" algn="ctr" defTabSz="4387850" rtl="0" fontAlgn="base">
        <a:spcBef>
          <a:spcPct val="0"/>
        </a:spcBef>
        <a:spcAft>
          <a:spcPct val="0"/>
        </a:spcAft>
        <a:defRPr sz="21100">
          <a:solidFill>
            <a:schemeClr val="tx1"/>
          </a:solidFill>
          <a:latin typeface="Calibri" panose="020F0502020204030204" pitchFamily="34" charset="0"/>
        </a:defRPr>
      </a:lvl7pPr>
      <a:lvl8pPr marL="1371600" algn="ctr" defTabSz="4387850" rtl="0" fontAlgn="base">
        <a:spcBef>
          <a:spcPct val="0"/>
        </a:spcBef>
        <a:spcAft>
          <a:spcPct val="0"/>
        </a:spcAft>
        <a:defRPr sz="21100">
          <a:solidFill>
            <a:schemeClr val="tx1"/>
          </a:solidFill>
          <a:latin typeface="Calibri" panose="020F0502020204030204" pitchFamily="34" charset="0"/>
        </a:defRPr>
      </a:lvl8pPr>
      <a:lvl9pPr marL="1828800" algn="ctr" defTabSz="4387850" rtl="0" fontAlgn="base">
        <a:spcBef>
          <a:spcPct val="0"/>
        </a:spcBef>
        <a:spcAft>
          <a:spcPct val="0"/>
        </a:spcAft>
        <a:defRPr sz="21100">
          <a:solidFill>
            <a:schemeClr val="tx1"/>
          </a:solidFill>
          <a:latin typeface="Calibri" panose="020F0502020204030204" pitchFamily="34" charset="0"/>
        </a:defRPr>
      </a:lvl9pPr>
    </p:titleStyle>
    <p:bodyStyle>
      <a:lvl1pPr marL="1644650" indent="-1644650" algn="l" defTabSz="4387850" rtl="0" eaLnBrk="0" fontAlgn="base" hangingPunct="0">
        <a:spcBef>
          <a:spcPct val="20000"/>
        </a:spcBef>
        <a:spcAft>
          <a:spcPct val="0"/>
        </a:spcAft>
        <a:buFont typeface="Arial" panose="020B0604020202020204" pitchFamily="34" charset="0"/>
        <a:buChar char="•"/>
        <a:defRPr sz="15300" kern="1200">
          <a:solidFill>
            <a:schemeClr val="tx1"/>
          </a:solidFill>
          <a:latin typeface="+mn-lt"/>
          <a:ea typeface="+mn-ea"/>
          <a:cs typeface="+mn-cs"/>
        </a:defRPr>
      </a:lvl1pPr>
      <a:lvl2pPr marL="3565525" indent="-1371600" algn="l" defTabSz="4387850" rtl="0" eaLnBrk="0" fontAlgn="base" hangingPunct="0">
        <a:spcBef>
          <a:spcPct val="20000"/>
        </a:spcBef>
        <a:spcAft>
          <a:spcPct val="0"/>
        </a:spcAft>
        <a:buFont typeface="Arial" panose="020B0604020202020204" pitchFamily="34" charset="0"/>
        <a:buChar char="–"/>
        <a:defRPr sz="13400" kern="1200">
          <a:solidFill>
            <a:schemeClr val="tx1"/>
          </a:solidFill>
          <a:latin typeface="+mn-lt"/>
          <a:ea typeface="+mn-ea"/>
          <a:cs typeface="+mn-cs"/>
        </a:defRPr>
      </a:lvl2pPr>
      <a:lvl3pPr marL="5486400" indent="-1096963" algn="l" defTabSz="4387850" rtl="0" eaLnBrk="0" fontAlgn="base" hangingPunct="0">
        <a:spcBef>
          <a:spcPct val="20000"/>
        </a:spcBef>
        <a:spcAft>
          <a:spcPct val="0"/>
        </a:spcAft>
        <a:buFont typeface="Arial" panose="020B0604020202020204" pitchFamily="34" charset="0"/>
        <a:buChar char="•"/>
        <a:defRPr sz="11500" kern="1200">
          <a:solidFill>
            <a:schemeClr val="tx1"/>
          </a:solidFill>
          <a:latin typeface="+mn-lt"/>
          <a:ea typeface="+mn-ea"/>
          <a:cs typeface="+mn-cs"/>
        </a:defRPr>
      </a:lvl3pPr>
      <a:lvl4pPr marL="7680325"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mn-ea"/>
          <a:cs typeface="+mn-cs"/>
        </a:defRPr>
      </a:lvl4pPr>
      <a:lvl5pPr marL="9874250" indent="-1096963" algn="l" defTabSz="4387850" rtl="0" eaLnBrk="0" fontAlgn="base" hangingPunct="0">
        <a:spcBef>
          <a:spcPct val="20000"/>
        </a:spcBef>
        <a:spcAft>
          <a:spcPct val="0"/>
        </a:spcAft>
        <a:buFont typeface="Arial" panose="020B0604020202020204" pitchFamily="34" charset="0"/>
        <a:buChar char="»"/>
        <a:defRPr sz="9600" kern="1200">
          <a:solidFill>
            <a:schemeClr val="tx1"/>
          </a:solidFill>
          <a:latin typeface="+mn-lt"/>
          <a:ea typeface="+mn-ea"/>
          <a:cs typeface="+mn-cs"/>
        </a:defRPr>
      </a:lvl5pPr>
      <a:lvl6pPr marL="1207008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464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920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3760" indent="-1097280" algn="l" defTabSz="438912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13" Type="http://schemas.openxmlformats.org/officeDocument/2006/relationships/image" Target="../media/image10.png"/><Relationship Id="rId3" Type="http://schemas.microsoft.com/office/2018/10/relationships/comments" Target="../comments/modernComment_103_0.xml"/><Relationship Id="rId7" Type="http://schemas.openxmlformats.org/officeDocument/2006/relationships/image" Target="../media/image4.jpg"/><Relationship Id="rId12" Type="http://schemas.openxmlformats.org/officeDocument/2006/relationships/image" Target="../media/image9.jpe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5" Type="http://schemas.openxmlformats.org/officeDocument/2006/relationships/image" Target="../media/image12.jpeg"/><Relationship Id="rId10" Type="http://schemas.openxmlformats.org/officeDocument/2006/relationships/image" Target="../media/image7.png"/><Relationship Id="rId4" Type="http://schemas.openxmlformats.org/officeDocument/2006/relationships/image" Target="../media/image1.jpg"/><Relationship Id="rId9" Type="http://schemas.openxmlformats.org/officeDocument/2006/relationships/image" Target="../media/image6.jpg"/><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678454-D674-846D-FCAE-4555ED80C44E}"/>
              </a:ext>
            </a:extLst>
          </p:cNvPr>
          <p:cNvSpPr/>
          <p:nvPr/>
        </p:nvSpPr>
        <p:spPr>
          <a:xfrm>
            <a:off x="358775" y="381000"/>
            <a:ext cx="43173650" cy="32080200"/>
          </a:xfrm>
          <a:prstGeom prst="rect">
            <a:avLst/>
          </a:prstGeom>
          <a:noFill/>
          <a:ln w="101600">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89120" eaLnBrk="1" fontAlgn="auto" hangingPunct="1">
              <a:spcBef>
                <a:spcPts val="0"/>
              </a:spcBef>
              <a:spcAft>
                <a:spcPts val="0"/>
              </a:spcAft>
              <a:defRPr/>
            </a:pPr>
            <a:endParaRPr lang="en-US" sz="8640">
              <a:solidFill>
                <a:srgbClr val="0033A0"/>
              </a:solidFill>
            </a:endParaRPr>
          </a:p>
        </p:txBody>
      </p:sp>
      <p:sp>
        <p:nvSpPr>
          <p:cNvPr id="5" name="Snip Diagonal Corner Rectangle 4">
            <a:extLst>
              <a:ext uri="{FF2B5EF4-FFF2-40B4-BE49-F238E27FC236}">
                <a16:creationId xmlns:a16="http://schemas.microsoft.com/office/drawing/2014/main" id="{C7F9C83E-C397-50A5-51E5-BF6744F45484}"/>
              </a:ext>
            </a:extLst>
          </p:cNvPr>
          <p:cNvSpPr/>
          <p:nvPr/>
        </p:nvSpPr>
        <p:spPr>
          <a:xfrm>
            <a:off x="914400" y="762000"/>
            <a:ext cx="41986200" cy="4076700"/>
          </a:xfrm>
          <a:prstGeom prst="snip2DiagRect">
            <a:avLst/>
          </a:prstGeom>
          <a:solidFill>
            <a:srgbClr val="0033A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89120" eaLnBrk="1" fontAlgn="auto" hangingPunct="1">
              <a:spcBef>
                <a:spcPts val="0"/>
              </a:spcBef>
              <a:spcAft>
                <a:spcPts val="0"/>
              </a:spcAft>
              <a:defRPr/>
            </a:pPr>
            <a:endParaRPr lang="en-US" sz="8640"/>
          </a:p>
        </p:txBody>
      </p:sp>
      <p:sp>
        <p:nvSpPr>
          <p:cNvPr id="14345" name="TextBox 51">
            <a:extLst>
              <a:ext uri="{FF2B5EF4-FFF2-40B4-BE49-F238E27FC236}">
                <a16:creationId xmlns:a16="http://schemas.microsoft.com/office/drawing/2014/main" id="{6422102C-DA38-5346-1B3A-50D09661BF7C}"/>
              </a:ext>
            </a:extLst>
          </p:cNvPr>
          <p:cNvSpPr txBox="1">
            <a:spLocks noChangeArrowheads="1"/>
          </p:cNvSpPr>
          <p:nvPr/>
        </p:nvSpPr>
        <p:spPr bwMode="auto">
          <a:xfrm>
            <a:off x="1600200" y="1033463"/>
            <a:ext cx="31470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8600">
                <a:solidFill>
                  <a:schemeClr val="tx1"/>
                </a:solidFill>
                <a:latin typeface="Calibri" panose="020F0502020204030204" pitchFamily="34" charset="0"/>
              </a:defRPr>
            </a:lvl1pPr>
            <a:lvl2pPr marL="742950" indent="-285750">
              <a:defRPr sz="8600">
                <a:solidFill>
                  <a:schemeClr val="tx1"/>
                </a:solidFill>
                <a:latin typeface="Calibri" panose="020F0502020204030204" pitchFamily="34" charset="0"/>
              </a:defRPr>
            </a:lvl2pPr>
            <a:lvl3pPr marL="1143000" indent="-228600">
              <a:defRPr sz="8600">
                <a:solidFill>
                  <a:schemeClr val="tx1"/>
                </a:solidFill>
                <a:latin typeface="Calibri" panose="020F0502020204030204" pitchFamily="34" charset="0"/>
              </a:defRPr>
            </a:lvl3pPr>
            <a:lvl4pPr marL="1600200" indent="-228600">
              <a:defRPr sz="8600">
                <a:solidFill>
                  <a:schemeClr val="tx1"/>
                </a:solidFill>
                <a:latin typeface="Calibri" panose="020F0502020204030204" pitchFamily="34" charset="0"/>
              </a:defRPr>
            </a:lvl4pPr>
            <a:lvl5pPr marL="2057400" indent="-228600">
              <a:defRPr sz="8600">
                <a:solidFill>
                  <a:schemeClr val="tx1"/>
                </a:solidFill>
                <a:latin typeface="Calibri" panose="020F0502020204030204" pitchFamily="34" charset="0"/>
              </a:defRPr>
            </a:lvl5pPr>
            <a:lvl6pPr marL="2514600" indent="-228600" defTabSz="4387850" eaLnBrk="0" fontAlgn="base" hangingPunct="0">
              <a:spcBef>
                <a:spcPct val="0"/>
              </a:spcBef>
              <a:spcAft>
                <a:spcPct val="0"/>
              </a:spcAft>
              <a:defRPr sz="8600">
                <a:solidFill>
                  <a:schemeClr val="tx1"/>
                </a:solidFill>
                <a:latin typeface="Calibri" panose="020F0502020204030204" pitchFamily="34" charset="0"/>
              </a:defRPr>
            </a:lvl6pPr>
            <a:lvl7pPr marL="2971800" indent="-228600" defTabSz="4387850" eaLnBrk="0" fontAlgn="base" hangingPunct="0">
              <a:spcBef>
                <a:spcPct val="0"/>
              </a:spcBef>
              <a:spcAft>
                <a:spcPct val="0"/>
              </a:spcAft>
              <a:defRPr sz="8600">
                <a:solidFill>
                  <a:schemeClr val="tx1"/>
                </a:solidFill>
                <a:latin typeface="Calibri" panose="020F0502020204030204" pitchFamily="34" charset="0"/>
              </a:defRPr>
            </a:lvl7pPr>
            <a:lvl8pPr marL="3429000" indent="-228600" defTabSz="4387850" eaLnBrk="0" fontAlgn="base" hangingPunct="0">
              <a:spcBef>
                <a:spcPct val="0"/>
              </a:spcBef>
              <a:spcAft>
                <a:spcPct val="0"/>
              </a:spcAft>
              <a:defRPr sz="8600">
                <a:solidFill>
                  <a:schemeClr val="tx1"/>
                </a:solidFill>
                <a:latin typeface="Calibri" panose="020F0502020204030204" pitchFamily="34" charset="0"/>
              </a:defRPr>
            </a:lvl8pPr>
            <a:lvl9pPr marL="3886200" indent="-228600" defTabSz="4387850" eaLnBrk="0" fontAlgn="base" hangingPunct="0">
              <a:spcBef>
                <a:spcPct val="0"/>
              </a:spcBef>
              <a:spcAft>
                <a:spcPct val="0"/>
              </a:spcAft>
              <a:defRPr sz="8600">
                <a:solidFill>
                  <a:schemeClr val="tx1"/>
                </a:solidFill>
                <a:latin typeface="Calibri" panose="020F0502020204030204" pitchFamily="34" charset="0"/>
              </a:defRPr>
            </a:lvl9pPr>
          </a:lstStyle>
          <a:p>
            <a:pPr algn="ctr" eaLnBrk="1" hangingPunct="1"/>
            <a:r>
              <a:rPr lang="en-US" altLang="en-US" sz="8800" b="1" dirty="0">
                <a:solidFill>
                  <a:schemeClr val="bg1"/>
                </a:solidFill>
                <a:latin typeface="+mn-lt"/>
                <a:cs typeface="Tahoma" panose="020B0604030504040204" pitchFamily="34" charset="0"/>
              </a:rPr>
              <a:t>Synthesis of SrCoO</a:t>
            </a:r>
            <a:r>
              <a:rPr lang="en-US" altLang="en-US" sz="8800" b="1" baseline="-25000" dirty="0">
                <a:solidFill>
                  <a:schemeClr val="bg1"/>
                </a:solidFill>
                <a:latin typeface="+mn-lt"/>
                <a:cs typeface="Tahoma" panose="020B0604030504040204" pitchFamily="34" charset="0"/>
              </a:rPr>
              <a:t>2.5</a:t>
            </a:r>
            <a:r>
              <a:rPr lang="en-US" altLang="en-US" sz="8800" b="1" dirty="0">
                <a:solidFill>
                  <a:schemeClr val="bg1"/>
                </a:solidFill>
                <a:latin typeface="+mn-lt"/>
                <a:cs typeface="Tahoma" panose="020B0604030504040204" pitchFamily="34" charset="0"/>
              </a:rPr>
              <a:t> Thin-Film By Pulsed Laser Deposition</a:t>
            </a:r>
          </a:p>
        </p:txBody>
      </p:sp>
      <p:sp>
        <p:nvSpPr>
          <p:cNvPr id="14346" name="TextBox 114">
            <a:extLst>
              <a:ext uri="{FF2B5EF4-FFF2-40B4-BE49-F238E27FC236}">
                <a16:creationId xmlns:a16="http://schemas.microsoft.com/office/drawing/2014/main" id="{0260D8C0-852D-0A78-EEC6-12F624CB8142}"/>
              </a:ext>
            </a:extLst>
          </p:cNvPr>
          <p:cNvSpPr txBox="1">
            <a:spLocks noChangeArrowheads="1"/>
          </p:cNvSpPr>
          <p:nvPr/>
        </p:nvSpPr>
        <p:spPr bwMode="auto">
          <a:xfrm>
            <a:off x="1547813" y="2476500"/>
            <a:ext cx="3362483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Calibri" panose="020F0502020204030204" pitchFamily="34" charset="0"/>
              </a:defRPr>
            </a:lvl1pPr>
            <a:lvl2pPr marL="742950" indent="-285750">
              <a:defRPr sz="8600">
                <a:solidFill>
                  <a:schemeClr val="tx1"/>
                </a:solidFill>
                <a:latin typeface="Calibri" panose="020F0502020204030204" pitchFamily="34" charset="0"/>
              </a:defRPr>
            </a:lvl2pPr>
            <a:lvl3pPr marL="1143000" indent="-228600">
              <a:defRPr sz="8600">
                <a:solidFill>
                  <a:schemeClr val="tx1"/>
                </a:solidFill>
                <a:latin typeface="Calibri" panose="020F0502020204030204" pitchFamily="34" charset="0"/>
              </a:defRPr>
            </a:lvl3pPr>
            <a:lvl4pPr marL="1600200" indent="-228600">
              <a:defRPr sz="8600">
                <a:solidFill>
                  <a:schemeClr val="tx1"/>
                </a:solidFill>
                <a:latin typeface="Calibri" panose="020F0502020204030204" pitchFamily="34" charset="0"/>
              </a:defRPr>
            </a:lvl4pPr>
            <a:lvl5pPr marL="2057400" indent="-228600">
              <a:defRPr sz="8600">
                <a:solidFill>
                  <a:schemeClr val="tx1"/>
                </a:solidFill>
                <a:latin typeface="Calibri" panose="020F0502020204030204" pitchFamily="34" charset="0"/>
              </a:defRPr>
            </a:lvl5pPr>
            <a:lvl6pPr marL="2514600" indent="-228600" defTabSz="4387850" eaLnBrk="0" fontAlgn="base" hangingPunct="0">
              <a:spcBef>
                <a:spcPct val="0"/>
              </a:spcBef>
              <a:spcAft>
                <a:spcPct val="0"/>
              </a:spcAft>
              <a:defRPr sz="8600">
                <a:solidFill>
                  <a:schemeClr val="tx1"/>
                </a:solidFill>
                <a:latin typeface="Calibri" panose="020F0502020204030204" pitchFamily="34" charset="0"/>
              </a:defRPr>
            </a:lvl6pPr>
            <a:lvl7pPr marL="2971800" indent="-228600" defTabSz="4387850" eaLnBrk="0" fontAlgn="base" hangingPunct="0">
              <a:spcBef>
                <a:spcPct val="0"/>
              </a:spcBef>
              <a:spcAft>
                <a:spcPct val="0"/>
              </a:spcAft>
              <a:defRPr sz="8600">
                <a:solidFill>
                  <a:schemeClr val="tx1"/>
                </a:solidFill>
                <a:latin typeface="Calibri" panose="020F0502020204030204" pitchFamily="34" charset="0"/>
              </a:defRPr>
            </a:lvl7pPr>
            <a:lvl8pPr marL="3429000" indent="-228600" defTabSz="4387850" eaLnBrk="0" fontAlgn="base" hangingPunct="0">
              <a:spcBef>
                <a:spcPct val="0"/>
              </a:spcBef>
              <a:spcAft>
                <a:spcPct val="0"/>
              </a:spcAft>
              <a:defRPr sz="8600">
                <a:solidFill>
                  <a:schemeClr val="tx1"/>
                </a:solidFill>
                <a:latin typeface="Calibri" panose="020F0502020204030204" pitchFamily="34" charset="0"/>
              </a:defRPr>
            </a:lvl8pPr>
            <a:lvl9pPr marL="3886200" indent="-228600" defTabSz="4387850" eaLnBrk="0" fontAlgn="base" hangingPunct="0">
              <a:spcBef>
                <a:spcPct val="0"/>
              </a:spcBef>
              <a:spcAft>
                <a:spcPct val="0"/>
              </a:spcAft>
              <a:defRPr sz="8600">
                <a:solidFill>
                  <a:schemeClr val="tx1"/>
                </a:solidFill>
                <a:latin typeface="Calibri" panose="020F0502020204030204" pitchFamily="34" charset="0"/>
              </a:defRPr>
            </a:lvl9pPr>
          </a:lstStyle>
          <a:p>
            <a:pPr algn="ctr" eaLnBrk="1" hangingPunct="1"/>
            <a:r>
              <a:rPr lang="en-US" altLang="en-US" sz="5400" b="1" u="sng" dirty="0">
                <a:solidFill>
                  <a:schemeClr val="bg1"/>
                </a:solidFill>
                <a:latin typeface="+mn-lt"/>
                <a:cs typeface="Bangla MN" pitchFamily="2" charset="0"/>
              </a:rPr>
              <a:t>Mackenzie Walker</a:t>
            </a:r>
            <a:r>
              <a:rPr lang="en-US" altLang="en-US" sz="5400" b="1" dirty="0">
                <a:solidFill>
                  <a:schemeClr val="bg1"/>
                </a:solidFill>
                <a:latin typeface="+mn-lt"/>
                <a:cs typeface="Bangla MN" pitchFamily="2" charset="0"/>
              </a:rPr>
              <a:t>, Genaro Lozano,  </a:t>
            </a:r>
            <a:r>
              <a:rPr lang="en-US" altLang="en-US" sz="5400" b="1" dirty="0" err="1">
                <a:solidFill>
                  <a:schemeClr val="bg1"/>
                </a:solidFill>
                <a:latin typeface="+mn-lt"/>
                <a:cs typeface="Bangla MN" pitchFamily="2" charset="0"/>
              </a:rPr>
              <a:t>Alkhatab</a:t>
            </a:r>
            <a:r>
              <a:rPr lang="en-US" altLang="en-US" sz="5400" b="1" dirty="0">
                <a:solidFill>
                  <a:schemeClr val="bg1"/>
                </a:solidFill>
                <a:latin typeface="+mn-lt"/>
                <a:cs typeface="Bangla MN" pitchFamily="2" charset="0"/>
              </a:rPr>
              <a:t> Al </a:t>
            </a:r>
            <a:r>
              <a:rPr lang="en-US" altLang="en-US" sz="5400" b="1" dirty="0" err="1">
                <a:solidFill>
                  <a:schemeClr val="bg1"/>
                </a:solidFill>
                <a:latin typeface="+mn-lt"/>
                <a:cs typeface="Bangla MN" pitchFamily="2" charset="0"/>
              </a:rPr>
              <a:t>Busaidi</a:t>
            </a:r>
            <a:r>
              <a:rPr lang="en-US" altLang="en-US" sz="5400" b="1" dirty="0">
                <a:solidFill>
                  <a:schemeClr val="bg1"/>
                </a:solidFill>
                <a:latin typeface="+mn-lt"/>
                <a:cs typeface="Bangla MN" pitchFamily="2" charset="0"/>
              </a:rPr>
              <a:t>, Tina Tong, </a:t>
            </a:r>
            <a:r>
              <a:rPr lang="en-US" altLang="en-US" sz="5400" b="1" dirty="0" err="1">
                <a:solidFill>
                  <a:schemeClr val="bg1"/>
                </a:solidFill>
                <a:latin typeface="+mn-lt"/>
                <a:cs typeface="Bangla MN" pitchFamily="2" charset="0"/>
              </a:rPr>
              <a:t>Sujan</a:t>
            </a:r>
            <a:r>
              <a:rPr lang="en-US" altLang="en-US" sz="5400" b="1" dirty="0">
                <a:solidFill>
                  <a:schemeClr val="bg1"/>
                </a:solidFill>
                <a:latin typeface="+mn-lt"/>
                <a:cs typeface="Bangla MN" pitchFamily="2" charset="0"/>
              </a:rPr>
              <a:t> Shrestha, Santosh </a:t>
            </a:r>
            <a:r>
              <a:rPr lang="en-US" altLang="en-US" sz="5400" b="1" dirty="0" err="1">
                <a:solidFill>
                  <a:schemeClr val="bg1"/>
                </a:solidFill>
                <a:latin typeface="+mn-lt"/>
                <a:cs typeface="Bangla MN" pitchFamily="2" charset="0"/>
              </a:rPr>
              <a:t>Bhusal</a:t>
            </a:r>
            <a:r>
              <a:rPr lang="en-US" altLang="en-US" sz="5400" b="1" dirty="0">
                <a:solidFill>
                  <a:schemeClr val="bg1"/>
                </a:solidFill>
                <a:latin typeface="+mn-lt"/>
                <a:cs typeface="Bangla MN" pitchFamily="2" charset="0"/>
              </a:rPr>
              <a:t>, Brennan Arnold, William Gannon, and Ambrose </a:t>
            </a:r>
            <a:r>
              <a:rPr lang="en-US" altLang="en-US" sz="5400" b="1" dirty="0" err="1">
                <a:solidFill>
                  <a:schemeClr val="bg1"/>
                </a:solidFill>
                <a:latin typeface="+mn-lt"/>
                <a:cs typeface="Bangla MN" pitchFamily="2" charset="0"/>
              </a:rPr>
              <a:t>Seo</a:t>
            </a:r>
            <a:endParaRPr lang="en-US" altLang="en-US" sz="5400" b="1" dirty="0">
              <a:solidFill>
                <a:schemeClr val="bg1"/>
              </a:solidFill>
              <a:latin typeface="+mn-lt"/>
              <a:cs typeface="Bangla MN" pitchFamily="2" charset="0"/>
            </a:endParaRPr>
          </a:p>
        </p:txBody>
      </p:sp>
      <p:sp>
        <p:nvSpPr>
          <p:cNvPr id="14348" name="TextBox 29">
            <a:extLst>
              <a:ext uri="{FF2B5EF4-FFF2-40B4-BE49-F238E27FC236}">
                <a16:creationId xmlns:a16="http://schemas.microsoft.com/office/drawing/2014/main" id="{8495061C-079E-CBEA-337A-A26AF09D30D7}"/>
              </a:ext>
            </a:extLst>
          </p:cNvPr>
          <p:cNvSpPr txBox="1">
            <a:spLocks noChangeArrowheads="1"/>
          </p:cNvSpPr>
          <p:nvPr/>
        </p:nvSpPr>
        <p:spPr bwMode="auto">
          <a:xfrm>
            <a:off x="1600200" y="4092419"/>
            <a:ext cx="348742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8600">
                <a:solidFill>
                  <a:schemeClr val="tx1"/>
                </a:solidFill>
                <a:latin typeface="Calibri" panose="020F0502020204030204" pitchFamily="34" charset="0"/>
              </a:defRPr>
            </a:lvl1pPr>
            <a:lvl2pPr marL="742950" indent="-285750">
              <a:defRPr sz="8600">
                <a:solidFill>
                  <a:schemeClr val="tx1"/>
                </a:solidFill>
                <a:latin typeface="Calibri" panose="020F0502020204030204" pitchFamily="34" charset="0"/>
              </a:defRPr>
            </a:lvl2pPr>
            <a:lvl3pPr marL="1143000" indent="-228600">
              <a:defRPr sz="8600">
                <a:solidFill>
                  <a:schemeClr val="tx1"/>
                </a:solidFill>
                <a:latin typeface="Calibri" panose="020F0502020204030204" pitchFamily="34" charset="0"/>
              </a:defRPr>
            </a:lvl3pPr>
            <a:lvl4pPr marL="1600200" indent="-228600">
              <a:defRPr sz="8600">
                <a:solidFill>
                  <a:schemeClr val="tx1"/>
                </a:solidFill>
                <a:latin typeface="Calibri" panose="020F0502020204030204" pitchFamily="34" charset="0"/>
              </a:defRPr>
            </a:lvl4pPr>
            <a:lvl5pPr marL="2057400" indent="-228600">
              <a:defRPr sz="8600">
                <a:solidFill>
                  <a:schemeClr val="tx1"/>
                </a:solidFill>
                <a:latin typeface="Calibri" panose="020F0502020204030204" pitchFamily="34" charset="0"/>
              </a:defRPr>
            </a:lvl5pPr>
            <a:lvl6pPr marL="2514600" indent="-228600" defTabSz="4387850" eaLnBrk="0" fontAlgn="base" hangingPunct="0">
              <a:spcBef>
                <a:spcPct val="0"/>
              </a:spcBef>
              <a:spcAft>
                <a:spcPct val="0"/>
              </a:spcAft>
              <a:defRPr sz="8600">
                <a:solidFill>
                  <a:schemeClr val="tx1"/>
                </a:solidFill>
                <a:latin typeface="Calibri" panose="020F0502020204030204" pitchFamily="34" charset="0"/>
              </a:defRPr>
            </a:lvl6pPr>
            <a:lvl7pPr marL="2971800" indent="-228600" defTabSz="4387850" eaLnBrk="0" fontAlgn="base" hangingPunct="0">
              <a:spcBef>
                <a:spcPct val="0"/>
              </a:spcBef>
              <a:spcAft>
                <a:spcPct val="0"/>
              </a:spcAft>
              <a:defRPr sz="8600">
                <a:solidFill>
                  <a:schemeClr val="tx1"/>
                </a:solidFill>
                <a:latin typeface="Calibri" panose="020F0502020204030204" pitchFamily="34" charset="0"/>
              </a:defRPr>
            </a:lvl7pPr>
            <a:lvl8pPr marL="3429000" indent="-228600" defTabSz="4387850" eaLnBrk="0" fontAlgn="base" hangingPunct="0">
              <a:spcBef>
                <a:spcPct val="0"/>
              </a:spcBef>
              <a:spcAft>
                <a:spcPct val="0"/>
              </a:spcAft>
              <a:defRPr sz="8600">
                <a:solidFill>
                  <a:schemeClr val="tx1"/>
                </a:solidFill>
                <a:latin typeface="Calibri" panose="020F0502020204030204" pitchFamily="34" charset="0"/>
              </a:defRPr>
            </a:lvl8pPr>
            <a:lvl9pPr marL="3886200" indent="-228600" defTabSz="4387850" eaLnBrk="0" fontAlgn="base" hangingPunct="0">
              <a:spcBef>
                <a:spcPct val="0"/>
              </a:spcBef>
              <a:spcAft>
                <a:spcPct val="0"/>
              </a:spcAft>
              <a:defRPr sz="8600">
                <a:solidFill>
                  <a:schemeClr val="tx1"/>
                </a:solidFill>
                <a:latin typeface="Calibri" panose="020F0502020204030204" pitchFamily="34" charset="0"/>
              </a:defRPr>
            </a:lvl9pPr>
          </a:lstStyle>
          <a:p>
            <a:pPr algn="ctr" eaLnBrk="1" hangingPunct="1"/>
            <a:r>
              <a:rPr lang="en-US" altLang="en-US" sz="4000" dirty="0">
                <a:solidFill>
                  <a:schemeClr val="bg1"/>
                </a:solidFill>
                <a:latin typeface="+mn-lt"/>
                <a:cs typeface="Bangla MN" pitchFamily="2" charset="0"/>
              </a:rPr>
              <a:t>Department of Physics and Astronomy, University of Kentucky, Lexington, KY 40506, USA</a:t>
            </a:r>
          </a:p>
        </p:txBody>
      </p:sp>
      <p:sp>
        <p:nvSpPr>
          <p:cNvPr id="50" name="Rectangle 49">
            <a:extLst>
              <a:ext uri="{FF2B5EF4-FFF2-40B4-BE49-F238E27FC236}">
                <a16:creationId xmlns:a16="http://schemas.microsoft.com/office/drawing/2014/main" id="{BC00F378-B3E4-DEE6-9FD9-E225BA28826C}"/>
              </a:ext>
            </a:extLst>
          </p:cNvPr>
          <p:cNvSpPr/>
          <p:nvPr/>
        </p:nvSpPr>
        <p:spPr bwMode="auto">
          <a:xfrm>
            <a:off x="29956118" y="5233145"/>
            <a:ext cx="13140320" cy="26812912"/>
          </a:xfrm>
          <a:prstGeom prst="rect">
            <a:avLst/>
          </a:prstGeom>
          <a:noFill/>
          <a:ln w="76200">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89120" eaLnBrk="1" fontAlgn="auto" hangingPunct="1">
              <a:spcBef>
                <a:spcPts val="0"/>
              </a:spcBef>
              <a:spcAft>
                <a:spcPts val="0"/>
              </a:spcAft>
              <a:defRPr/>
            </a:pPr>
            <a:endParaRPr lang="en-US" sz="8640"/>
          </a:p>
        </p:txBody>
      </p:sp>
      <p:sp>
        <p:nvSpPr>
          <p:cNvPr id="14361" name="TextBox 14360">
            <a:extLst>
              <a:ext uri="{FF2B5EF4-FFF2-40B4-BE49-F238E27FC236}">
                <a16:creationId xmlns:a16="http://schemas.microsoft.com/office/drawing/2014/main" id="{EF1F3C77-1B42-5B9F-9C72-F1052D107CF3}"/>
              </a:ext>
            </a:extLst>
          </p:cNvPr>
          <p:cNvSpPr txBox="1"/>
          <p:nvPr/>
        </p:nvSpPr>
        <p:spPr>
          <a:xfrm>
            <a:off x="30199851" y="5523426"/>
            <a:ext cx="12835879" cy="27176670"/>
          </a:xfrm>
          <a:prstGeom prst="rect">
            <a:avLst/>
          </a:prstGeom>
          <a:noFill/>
        </p:spPr>
        <p:txBody>
          <a:bodyPr wrap="square" rtlCol="0">
            <a:spAutoFit/>
          </a:bodyPr>
          <a:lstStyle/>
          <a:p>
            <a:pPr algn="just"/>
            <a:r>
              <a:rPr lang="en-US" sz="4000" b="1" dirty="0"/>
              <a:t>Results</a:t>
            </a:r>
          </a:p>
          <a:p>
            <a:pPr marL="457200" indent="-457200" algn="just">
              <a:buFont typeface="Arial" panose="020B0604020202020204" pitchFamily="34" charset="0"/>
              <a:buChar char="•"/>
            </a:pPr>
            <a:r>
              <a:rPr lang="en-US" sz="3200" dirty="0"/>
              <a:t>A thin-film was deposited on the substrate. The X-ray diffraction(XRD) graph showed (0 0 l) peaks of SrCoO</a:t>
            </a:r>
            <a:r>
              <a:rPr lang="en-US" sz="3200" baseline="-25000" dirty="0"/>
              <a:t>2.5</a:t>
            </a:r>
            <a:r>
              <a:rPr lang="en-US" sz="3200" dirty="0"/>
              <a:t> peaks that matched with the results from other experiments.</a:t>
            </a:r>
            <a:r>
              <a:rPr lang="en-US" sz="3200" baseline="30000" dirty="0"/>
              <a:t>3 </a:t>
            </a:r>
            <a:r>
              <a:rPr lang="en-US" sz="3200" dirty="0"/>
              <a:t>We also observed some impurity phases.</a:t>
            </a:r>
            <a:endParaRPr lang="en-US" sz="3200" baseline="30000" dirty="0"/>
          </a:p>
          <a:p>
            <a:pPr marL="457200" indent="-457200" algn="just">
              <a:buFont typeface="Arial" panose="020B0604020202020204" pitchFamily="34" charset="0"/>
              <a:buChar char="•"/>
            </a:pPr>
            <a:r>
              <a:rPr lang="en-US" sz="3200" dirty="0"/>
              <a:t>The Reciprocal Space Mapping image shows that the SrCoO</a:t>
            </a:r>
            <a:r>
              <a:rPr lang="en-US" sz="3200" baseline="-25000" dirty="0"/>
              <a:t>2.5</a:t>
            </a:r>
            <a:r>
              <a:rPr lang="en-US" sz="3200" dirty="0"/>
              <a:t> is fully strained along in-plane direction.</a:t>
            </a:r>
          </a:p>
          <a:p>
            <a:pPr marL="457200" indent="-457200" algn="just">
              <a:buFont typeface="Arial" panose="020B0604020202020204" pitchFamily="34" charset="0"/>
              <a:buChar char="•"/>
            </a:pPr>
            <a:r>
              <a:rPr lang="en-US" sz="3200" dirty="0"/>
              <a:t>The Rocking curve along  (0 0 6) peak shows that the crystallinity is still poor. </a:t>
            </a:r>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algn="just"/>
            <a:endParaRPr lang="en-US" sz="3200" dirty="0"/>
          </a:p>
          <a:p>
            <a:pPr marL="1143000" indent="-1143000" algn="just">
              <a:buFont typeface="Arial" panose="020B0604020202020204" pitchFamily="34" charset="0"/>
              <a:buChar char="•"/>
            </a:pPr>
            <a:endParaRPr lang="en-US" sz="3200" dirty="0"/>
          </a:p>
          <a:p>
            <a:pPr algn="just"/>
            <a:r>
              <a:rPr lang="en-US" sz="4000" b="1" dirty="0"/>
              <a:t>Conclusions and Future Works</a:t>
            </a:r>
            <a:endParaRPr lang="en-US" sz="4000" dirty="0"/>
          </a:p>
          <a:p>
            <a:pPr marL="457200" indent="-457200" algn="just">
              <a:buFont typeface="Arial" panose="020B0604020202020204" pitchFamily="34" charset="0"/>
              <a:buChar char="•"/>
            </a:pPr>
            <a:r>
              <a:rPr lang="en-US" sz="3200" dirty="0"/>
              <a:t>The PLD target of brownmillerite SrCoO</a:t>
            </a:r>
            <a:r>
              <a:rPr lang="en-US" sz="3200" baseline="-25000" dirty="0"/>
              <a:t>2.5 </a:t>
            </a:r>
            <a:r>
              <a:rPr lang="en-US" sz="3200" dirty="0"/>
              <a:t> was successfully synthesized. We observed the transition from the mixed phase of hexagonal and brownmillerite SrCoO</a:t>
            </a:r>
            <a:r>
              <a:rPr lang="en-US" sz="3200" baseline="-25000" dirty="0"/>
              <a:t>2.5 </a:t>
            </a:r>
            <a:r>
              <a:rPr lang="en-US" sz="3200" dirty="0"/>
              <a:t> to the pure brownmillerite SrCoO</a:t>
            </a:r>
            <a:r>
              <a:rPr lang="en-US" sz="3200" baseline="-25000" dirty="0"/>
              <a:t>2.5 </a:t>
            </a:r>
            <a:r>
              <a:rPr lang="en-US" sz="3200" dirty="0"/>
              <a:t> phase after second sintering.</a:t>
            </a:r>
          </a:p>
          <a:p>
            <a:pPr marL="457200" indent="-457200" algn="just">
              <a:buFont typeface="Arial" panose="020B0604020202020204" pitchFamily="34" charset="0"/>
              <a:buChar char="•"/>
            </a:pPr>
            <a:r>
              <a:rPr lang="en-US" sz="3200" dirty="0"/>
              <a:t>Despite some impurities, (0 0 l) oriented SrCoO2.5 thin film was successful deposited on SrTiO3 (001) oriented substrate. The SrCoO2.5 thin film is fully strained with substrate along in-plane direction.</a:t>
            </a:r>
          </a:p>
          <a:p>
            <a:pPr marL="457200" indent="-457200" algn="just">
              <a:buFont typeface="Arial" panose="020B0604020202020204" pitchFamily="34" charset="0"/>
              <a:buChar char="•"/>
            </a:pPr>
            <a:r>
              <a:rPr lang="en-US" sz="3200" dirty="0"/>
              <a:t>For future work, the growth condition of the deposition should be optimized to deposit better quality SrCoO2.5 thin-film.</a:t>
            </a:r>
          </a:p>
          <a:p>
            <a:pPr algn="just"/>
            <a:r>
              <a:rPr lang="en-US" sz="4000" b="1" dirty="0"/>
              <a:t>References</a:t>
            </a:r>
          </a:p>
          <a:p>
            <a:pPr algn="just"/>
            <a:r>
              <a:rPr lang="en-US" sz="3200" dirty="0"/>
              <a:t>[1] L. </a:t>
            </a:r>
            <a:r>
              <a:rPr lang="en-US" sz="3200" dirty="0" err="1"/>
              <a:t>Baldrati</a:t>
            </a:r>
            <a:r>
              <a:rPr lang="en-US" sz="3200" dirty="0"/>
              <a:t> </a:t>
            </a:r>
            <a:r>
              <a:rPr lang="en-US" sz="3200" i="1" dirty="0"/>
              <a:t>et al</a:t>
            </a:r>
            <a:r>
              <a:rPr lang="en-US" sz="3200" dirty="0"/>
              <a:t>. Phys. Rev. Lett. </a:t>
            </a:r>
            <a:r>
              <a:rPr lang="en-US" sz="3200" b="1" dirty="0"/>
              <a:t>125</a:t>
            </a:r>
            <a:r>
              <a:rPr lang="en-US" sz="3200" dirty="0"/>
              <a:t>, 077201 (2020).</a:t>
            </a:r>
          </a:p>
          <a:p>
            <a:pPr algn="just"/>
            <a:r>
              <a:rPr lang="en-US" sz="3200" dirty="0"/>
              <a:t>[2] W. Li </a:t>
            </a:r>
            <a:r>
              <a:rPr lang="en-US" sz="3200" i="1" dirty="0"/>
              <a:t>et al.</a:t>
            </a:r>
            <a:r>
              <a:rPr lang="en-US" sz="3200" dirty="0"/>
              <a:t> Mater. </a:t>
            </a:r>
            <a:r>
              <a:rPr lang="en-US" sz="3200" dirty="0" err="1"/>
              <a:t>Horiz</a:t>
            </a:r>
            <a:r>
              <a:rPr lang="en-US" sz="3200" dirty="0"/>
              <a:t>. </a:t>
            </a:r>
            <a:r>
              <a:rPr lang="en-US" sz="3200" b="1" dirty="0"/>
              <a:t>7</a:t>
            </a:r>
            <a:r>
              <a:rPr lang="en-US" sz="3200" dirty="0"/>
              <a:t>, 2832 (2020).</a:t>
            </a:r>
          </a:p>
          <a:p>
            <a:pPr algn="just"/>
            <a:r>
              <a:rPr lang="en-US" sz="3200" dirty="0"/>
              <a:t>[3] H. </a:t>
            </a:r>
            <a:r>
              <a:rPr lang="en-US" sz="3200" dirty="0" err="1"/>
              <a:t>Jeen</a:t>
            </a:r>
            <a:r>
              <a:rPr lang="en-US" sz="3200" dirty="0"/>
              <a:t> </a:t>
            </a:r>
            <a:r>
              <a:rPr lang="en-US" sz="3200" i="1" dirty="0"/>
              <a:t>et al.</a:t>
            </a:r>
            <a:r>
              <a:rPr lang="en-US" sz="3200" dirty="0"/>
              <a:t> Nat. Mat. </a:t>
            </a:r>
            <a:r>
              <a:rPr lang="en-US" sz="3200" b="1" dirty="0"/>
              <a:t>12</a:t>
            </a:r>
            <a:r>
              <a:rPr lang="en-US" sz="3200" dirty="0"/>
              <a:t>, 3736 (2013).</a:t>
            </a:r>
          </a:p>
          <a:p>
            <a:pPr algn="just"/>
            <a:r>
              <a:rPr lang="en-US" sz="4000" b="1" dirty="0"/>
              <a:t>Acknowledgments</a:t>
            </a:r>
          </a:p>
          <a:p>
            <a:pPr algn="just"/>
            <a:r>
              <a:rPr lang="en-US" sz="3200" dirty="0"/>
              <a:t>We thank Dr. William Gannon and lab for the help and the use of their furnace. We also thank Dr. Lance De Long for providing the die set and dry press and Nancy Miller for allowing the usage of the x-ray diffractor.</a:t>
            </a:r>
          </a:p>
          <a:p>
            <a:pPr algn="just"/>
            <a:r>
              <a:rPr lang="en-US" sz="3200" dirty="0"/>
              <a:t>This work is funded in part by the National Science Foundation under grant PHY-1950795 and DMR-2104296.</a:t>
            </a:r>
          </a:p>
        </p:txBody>
      </p:sp>
      <p:grpSp>
        <p:nvGrpSpPr>
          <p:cNvPr id="18" name="Group 17">
            <a:extLst>
              <a:ext uri="{FF2B5EF4-FFF2-40B4-BE49-F238E27FC236}">
                <a16:creationId xmlns:a16="http://schemas.microsoft.com/office/drawing/2014/main" id="{A8D76B6C-2330-C02E-F8D5-132D67D9C3FC}"/>
              </a:ext>
            </a:extLst>
          </p:cNvPr>
          <p:cNvGrpSpPr/>
          <p:nvPr/>
        </p:nvGrpSpPr>
        <p:grpSpPr>
          <a:xfrm>
            <a:off x="900812" y="5233146"/>
            <a:ext cx="14113862" cy="26799466"/>
            <a:chOff x="751681" y="5831499"/>
            <a:chExt cx="13863962" cy="16815754"/>
          </a:xfrm>
        </p:grpSpPr>
        <p:sp>
          <p:nvSpPr>
            <p:cNvPr id="16" name="Rectangle 15">
              <a:extLst>
                <a:ext uri="{FF2B5EF4-FFF2-40B4-BE49-F238E27FC236}">
                  <a16:creationId xmlns:a16="http://schemas.microsoft.com/office/drawing/2014/main" id="{18FD874B-C31D-A466-D564-D8F41342781D}"/>
                </a:ext>
              </a:extLst>
            </p:cNvPr>
            <p:cNvSpPr/>
            <p:nvPr/>
          </p:nvSpPr>
          <p:spPr>
            <a:xfrm>
              <a:off x="751681" y="5831499"/>
              <a:ext cx="13863962" cy="16815754"/>
            </a:xfrm>
            <a:prstGeom prst="rect">
              <a:avLst/>
            </a:prstGeom>
            <a:noFill/>
            <a:ln w="76200">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89120" eaLnBrk="1" fontAlgn="auto" hangingPunct="1">
                <a:spcBef>
                  <a:spcPts val="0"/>
                </a:spcBef>
                <a:spcAft>
                  <a:spcPts val="0"/>
                </a:spcAft>
                <a:defRPr/>
              </a:pPr>
              <a:endParaRPr lang="en-US" sz="8640" dirty="0"/>
            </a:p>
          </p:txBody>
        </p:sp>
        <p:sp>
          <p:nvSpPr>
            <p:cNvPr id="17" name="TextBox 16">
              <a:extLst>
                <a:ext uri="{FF2B5EF4-FFF2-40B4-BE49-F238E27FC236}">
                  <a16:creationId xmlns:a16="http://schemas.microsoft.com/office/drawing/2014/main" id="{10FD1467-B8BD-15DC-51C1-7EE189FA9A18}"/>
                </a:ext>
              </a:extLst>
            </p:cNvPr>
            <p:cNvSpPr txBox="1"/>
            <p:nvPr/>
          </p:nvSpPr>
          <p:spPr>
            <a:xfrm>
              <a:off x="939450" y="6037130"/>
              <a:ext cx="13453102" cy="11490600"/>
            </a:xfrm>
            <a:prstGeom prst="rect">
              <a:avLst/>
            </a:prstGeom>
            <a:noFill/>
          </p:spPr>
          <p:txBody>
            <a:bodyPr wrap="square" rtlCol="0">
              <a:spAutoFit/>
            </a:bodyPr>
            <a:lstStyle/>
            <a:p>
              <a:pPr algn="just"/>
              <a:r>
                <a:rPr lang="en-US" sz="4000" b="1" dirty="0">
                  <a:latin typeface="+mn-lt"/>
                </a:rPr>
                <a:t>Background and Motivation</a:t>
              </a:r>
            </a:p>
            <a:p>
              <a:pPr marL="571500" indent="-571500" algn="just">
                <a:buFont typeface="Arial" panose="020B0604020202020204" pitchFamily="34" charset="0"/>
                <a:buChar char="•"/>
              </a:pPr>
              <a:r>
                <a:rPr lang="en-US" sz="3200" dirty="0">
                  <a:solidFill>
                    <a:schemeClr val="tx1"/>
                  </a:solidFill>
                  <a:latin typeface="+mn-lt"/>
                </a:rPr>
                <a:t>As technology continues to get thinner and thinner, the materials inside of them need to also get thinner and smaller.</a:t>
              </a:r>
            </a:p>
            <a:p>
              <a:pPr marL="571500" indent="-571500" algn="just">
                <a:buFont typeface="Arial" panose="020B0604020202020204" pitchFamily="34" charset="0"/>
                <a:buChar char="•"/>
              </a:pPr>
              <a:r>
                <a:rPr lang="en-US" sz="3200" dirty="0"/>
                <a:t>The thin-film Strontium Cobaltite can help solve this problem because it can store information and it is very thin and small.</a:t>
              </a:r>
              <a:r>
                <a:rPr lang="en-US" sz="3200" baseline="30000" dirty="0"/>
                <a:t>1</a:t>
              </a:r>
              <a:r>
                <a:rPr lang="en-US" sz="3200" dirty="0"/>
                <a:t> </a:t>
              </a:r>
              <a:endParaRPr lang="en-US" sz="3200" dirty="0">
                <a:solidFill>
                  <a:schemeClr val="tx1"/>
                </a:solidFill>
                <a:latin typeface="+mn-lt"/>
              </a:endParaRPr>
            </a:p>
            <a:p>
              <a:pPr marL="571500" indent="-571500" algn="just">
                <a:buFont typeface="Arial" panose="020B0604020202020204" pitchFamily="34" charset="0"/>
                <a:buChar char="•"/>
              </a:pPr>
              <a:r>
                <a:rPr lang="en-US" sz="3200" dirty="0">
                  <a:latin typeface="+mn-lt"/>
                </a:rPr>
                <a:t>There is also a major interest in of thin film heterostructures because of its potential of out preforming conventional semiconductors.</a:t>
              </a:r>
              <a:r>
                <a:rPr lang="en-US" sz="3200" baseline="30000" dirty="0">
                  <a:latin typeface="+mn-lt"/>
                </a:rPr>
                <a:t>2</a:t>
              </a:r>
              <a:endParaRPr lang="en-US" sz="3200" dirty="0">
                <a:latin typeface="+mn-lt"/>
              </a:endParaRPr>
            </a:p>
            <a:p>
              <a:pPr marL="571500" indent="-571500" algn="just">
                <a:buFont typeface="Arial" panose="020B0604020202020204" pitchFamily="34" charset="0"/>
                <a:buChar char="•"/>
              </a:pPr>
              <a:r>
                <a:rPr lang="en-US" sz="3200" dirty="0">
                  <a:latin typeface="+mn-lt"/>
                </a:rPr>
                <a:t>The goal of this project is to create a </a:t>
              </a:r>
              <a:r>
                <a:rPr lang="en-US" sz="3200" dirty="0"/>
                <a:t>Strontium Cobaltite (SrCoO</a:t>
              </a:r>
              <a:r>
                <a:rPr lang="en-US" sz="3200" baseline="-25000" dirty="0"/>
                <a:t>2.5</a:t>
              </a:r>
              <a:r>
                <a:rPr lang="en-US" sz="3200" dirty="0"/>
                <a:t>) thin-film on the substrate Strontium Titanate, SrTiO</a:t>
              </a:r>
              <a:r>
                <a:rPr lang="en-US" sz="3200" baseline="-25000" dirty="0"/>
                <a:t>3</a:t>
              </a:r>
              <a:r>
                <a:rPr lang="en-US" sz="3200" dirty="0"/>
                <a:t> (001).</a:t>
              </a:r>
              <a:endParaRPr lang="en-US" sz="3200" dirty="0">
                <a:solidFill>
                  <a:schemeClr val="tx1"/>
                </a:solidFill>
                <a:latin typeface="+mn-lt"/>
              </a:endParaRPr>
            </a:p>
            <a:p>
              <a:pPr algn="just"/>
              <a:endParaRPr lang="en-US" sz="4000" b="1" dirty="0">
                <a:latin typeface="+mn-lt"/>
              </a:endParaRPr>
            </a:p>
            <a:p>
              <a:pPr algn="just"/>
              <a:r>
                <a:rPr lang="en-US" sz="4000" b="1" dirty="0"/>
                <a:t>SrCoO</a:t>
              </a:r>
              <a:r>
                <a:rPr lang="en-US" sz="4000" b="1" baseline="-25000" dirty="0"/>
                <a:t>2.5</a:t>
              </a:r>
              <a:r>
                <a:rPr lang="en-US" sz="4000" b="1" dirty="0"/>
                <a:t> </a:t>
              </a:r>
              <a:r>
                <a:rPr lang="en-US" sz="4000" b="1" dirty="0">
                  <a:latin typeface="+mn-lt"/>
                </a:rPr>
                <a:t>Target </a:t>
              </a:r>
              <a:endParaRPr lang="en-US" sz="3600" b="1" dirty="0">
                <a:solidFill>
                  <a:schemeClr val="tx1"/>
                </a:solidFill>
                <a:latin typeface="+mn-lt"/>
              </a:endParaRPr>
            </a:p>
            <a:p>
              <a:pPr marL="457200" indent="-457200" algn="just" defTabSz="4389120" eaLnBrk="1" fontAlgn="auto" hangingPunct="1">
                <a:spcBef>
                  <a:spcPts val="0"/>
                </a:spcBef>
                <a:spcAft>
                  <a:spcPts val="0"/>
                </a:spcAft>
                <a:buFont typeface="Arial" panose="020B0604020202020204" pitchFamily="34" charset="0"/>
                <a:buChar char="•"/>
                <a:defRPr/>
              </a:pPr>
              <a:r>
                <a:rPr lang="en-US" sz="3200" dirty="0">
                  <a:latin typeface="+mn-lt"/>
                </a:rPr>
                <a:t>Strontium Carbonate (SrCO</a:t>
              </a:r>
              <a:r>
                <a:rPr lang="en-US" sz="3200" baseline="-25000" dirty="0">
                  <a:latin typeface="+mn-lt"/>
                </a:rPr>
                <a:t>3</a:t>
              </a:r>
              <a:r>
                <a:rPr lang="en-US" sz="3200" dirty="0">
                  <a:latin typeface="+mn-lt"/>
                </a:rPr>
                <a:t>) and Cobalt (II, III) Oxide (Co</a:t>
              </a:r>
              <a:r>
                <a:rPr lang="en-US" sz="3200" baseline="-25000" dirty="0">
                  <a:latin typeface="+mn-lt"/>
                </a:rPr>
                <a:t>3</a:t>
              </a:r>
              <a:r>
                <a:rPr lang="en-US" sz="3200" dirty="0">
                  <a:latin typeface="+mn-lt"/>
                </a:rPr>
                <a:t>O</a:t>
              </a:r>
              <a:r>
                <a:rPr lang="en-US" sz="3200" baseline="-25000" dirty="0">
                  <a:latin typeface="+mn-lt"/>
                </a:rPr>
                <a:t>4</a:t>
              </a:r>
              <a:r>
                <a:rPr lang="en-US" sz="3200" dirty="0">
                  <a:latin typeface="+mn-lt"/>
                </a:rPr>
                <a:t>) powders were used to create Strontium Cobaltite (SrCoO</a:t>
              </a:r>
              <a:r>
                <a:rPr lang="en-US" sz="3200" baseline="-25000" dirty="0">
                  <a:latin typeface="+mn-lt"/>
                </a:rPr>
                <a:t>2.5</a:t>
              </a:r>
              <a:r>
                <a:rPr lang="en-US" sz="3200" dirty="0">
                  <a:latin typeface="+mn-lt"/>
                </a:rPr>
                <a:t>).</a:t>
              </a:r>
            </a:p>
            <a:p>
              <a:pPr marL="457200" indent="-457200" algn="just" defTabSz="4389120" eaLnBrk="1" fontAlgn="auto" hangingPunct="1">
                <a:spcBef>
                  <a:spcPts val="0"/>
                </a:spcBef>
                <a:spcAft>
                  <a:spcPts val="0"/>
                </a:spcAft>
                <a:buFont typeface="Arial" panose="020B0604020202020204" pitchFamily="34" charset="0"/>
                <a:buChar char="•"/>
                <a:defRPr/>
              </a:pPr>
              <a:r>
                <a:rPr lang="en-US" sz="3200" dirty="0">
                  <a:latin typeface="+mn-lt"/>
                </a:rPr>
                <a:t>Powders were mixed and grounded using a mortar and pestle and then calcinated at 600ºC for 6 hours.</a:t>
              </a:r>
            </a:p>
            <a:p>
              <a:pPr marL="457200" indent="-457200" algn="just" defTabSz="4389120" eaLnBrk="1" fontAlgn="auto" hangingPunct="1">
                <a:spcBef>
                  <a:spcPts val="0"/>
                </a:spcBef>
                <a:spcAft>
                  <a:spcPts val="0"/>
                </a:spcAft>
                <a:buFont typeface="Arial" panose="020B0604020202020204" pitchFamily="34" charset="0"/>
                <a:buChar char="•"/>
                <a:defRPr/>
              </a:pPr>
              <a:r>
                <a:rPr lang="en-US" sz="3200" dirty="0">
                  <a:latin typeface="+mn-lt"/>
                </a:rPr>
                <a:t>Put into pellet die and placed under hydraulic press with 20,000 lbs. of pressure for 60 minutes.</a:t>
              </a:r>
            </a:p>
            <a:p>
              <a:pPr marL="457200" indent="-457200" algn="just" defTabSz="4389120" eaLnBrk="1" fontAlgn="auto" hangingPunct="1">
                <a:spcBef>
                  <a:spcPts val="0"/>
                </a:spcBef>
                <a:spcAft>
                  <a:spcPts val="0"/>
                </a:spcAft>
                <a:buFont typeface="Arial" panose="020B0604020202020204" pitchFamily="34" charset="0"/>
                <a:buChar char="•"/>
                <a:defRPr/>
              </a:pPr>
              <a:r>
                <a:rPr lang="en-US" sz="3200" dirty="0">
                  <a:latin typeface="+mn-lt"/>
                </a:rPr>
                <a:t>Pellet sintered at 1100ºC for 24 hours.</a:t>
              </a:r>
            </a:p>
            <a:p>
              <a:pPr marL="457200" indent="-457200" algn="just" defTabSz="4389120" eaLnBrk="1" fontAlgn="auto" hangingPunct="1">
                <a:spcBef>
                  <a:spcPts val="0"/>
                </a:spcBef>
                <a:spcAft>
                  <a:spcPts val="0"/>
                </a:spcAft>
                <a:buFont typeface="Arial" panose="020B0604020202020204" pitchFamily="34" charset="0"/>
                <a:buChar char="•"/>
                <a:defRPr/>
              </a:pPr>
              <a:r>
                <a:rPr lang="en-US" sz="3200" dirty="0">
                  <a:latin typeface="+mn-lt"/>
                </a:rPr>
                <a:t>Pellet was grounded and pressed another two times for a total of three sinters.</a:t>
              </a:r>
            </a:p>
            <a:p>
              <a:pPr algn="just"/>
              <a:endParaRPr lang="en-US" sz="3200" b="1" dirty="0">
                <a:latin typeface="+mn-lt"/>
              </a:endParaRPr>
            </a:p>
            <a:p>
              <a:pPr algn="just"/>
              <a:endParaRPr lang="en-US" sz="4000" b="1" dirty="0">
                <a:latin typeface="+mn-lt"/>
              </a:endParaRPr>
            </a:p>
            <a:p>
              <a:pPr algn="just"/>
              <a:endParaRPr lang="en-US" sz="4000" b="1" dirty="0">
                <a:latin typeface="+mn-lt"/>
              </a:endParaRPr>
            </a:p>
            <a:p>
              <a:pPr algn="just"/>
              <a:endParaRPr lang="en-US" sz="4000" b="1" dirty="0">
                <a:latin typeface="+mn-lt"/>
              </a:endParaRPr>
            </a:p>
            <a:p>
              <a:pPr algn="just"/>
              <a:endParaRPr lang="en-US" sz="4000" b="1" dirty="0">
                <a:latin typeface="+mn-lt"/>
              </a:endParaRPr>
            </a:p>
            <a:p>
              <a:pPr algn="just"/>
              <a:endParaRPr lang="en-US" sz="4000" b="1" dirty="0">
                <a:latin typeface="+mn-lt"/>
              </a:endParaRPr>
            </a:p>
            <a:p>
              <a:pPr algn="just"/>
              <a:endParaRPr lang="en-US" sz="4000" b="1" dirty="0">
                <a:latin typeface="+mn-lt"/>
              </a:endParaRPr>
            </a:p>
            <a:p>
              <a:pPr algn="just"/>
              <a:endParaRPr lang="en-US" sz="4000" b="1" dirty="0">
                <a:latin typeface="+mn-lt"/>
              </a:endParaRPr>
            </a:p>
            <a:p>
              <a:pPr marL="571500" indent="-571500" algn="just">
                <a:buFont typeface="Arial" panose="020B0604020202020204" pitchFamily="34" charset="0"/>
                <a:buChar char="•"/>
              </a:pPr>
              <a:r>
                <a:rPr lang="en-US" sz="3200" dirty="0">
                  <a:latin typeface="+mn-lt"/>
                </a:rPr>
                <a:t>X-ray diffraction was used to check the current phase and crystalline structure.</a:t>
              </a:r>
            </a:p>
            <a:p>
              <a:pPr marL="571500" indent="-571500" algn="just">
                <a:buFont typeface="Arial" panose="020B0604020202020204" pitchFamily="34" charset="0"/>
                <a:buChar char="•"/>
              </a:pPr>
              <a:r>
                <a:rPr lang="en-US" sz="3200" dirty="0">
                  <a:latin typeface="+mn-lt"/>
                </a:rPr>
                <a:t>This technique can help identify if the target SrCoO2.5 has the desired orthorhombic crystal structure. During the first sintering, the target structure was hexagonal and after the second sintering, the target has an orthorhombic crystal structure.</a:t>
              </a:r>
            </a:p>
            <a:p>
              <a:pPr algn="just"/>
              <a:endParaRPr lang="en-US" sz="4000" b="1" dirty="0">
                <a:latin typeface="+mn-lt"/>
              </a:endParaRPr>
            </a:p>
          </p:txBody>
        </p:sp>
      </p:grpSp>
      <p:sp>
        <p:nvSpPr>
          <p:cNvPr id="14" name="Rectangle 13">
            <a:extLst>
              <a:ext uri="{FF2B5EF4-FFF2-40B4-BE49-F238E27FC236}">
                <a16:creationId xmlns:a16="http://schemas.microsoft.com/office/drawing/2014/main" id="{55CFBC56-5A8D-0FEF-B390-EECAB4FAF5B6}"/>
              </a:ext>
            </a:extLst>
          </p:cNvPr>
          <p:cNvSpPr/>
          <p:nvPr/>
        </p:nvSpPr>
        <p:spPr bwMode="auto">
          <a:xfrm>
            <a:off x="15351036" y="5219700"/>
            <a:ext cx="14304607" cy="26812912"/>
          </a:xfrm>
          <a:prstGeom prst="rect">
            <a:avLst/>
          </a:prstGeom>
          <a:noFill/>
          <a:ln w="76200">
            <a:solidFill>
              <a:srgbClr val="0033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389120" eaLnBrk="1" fontAlgn="auto" hangingPunct="1">
              <a:spcBef>
                <a:spcPts val="0"/>
              </a:spcBef>
              <a:spcAft>
                <a:spcPts val="0"/>
              </a:spcAft>
              <a:defRPr/>
            </a:pPr>
            <a:endParaRPr lang="en-US" sz="8640"/>
          </a:p>
        </p:txBody>
      </p:sp>
      <p:sp>
        <p:nvSpPr>
          <p:cNvPr id="20" name="TextBox 19">
            <a:extLst>
              <a:ext uri="{FF2B5EF4-FFF2-40B4-BE49-F238E27FC236}">
                <a16:creationId xmlns:a16="http://schemas.microsoft.com/office/drawing/2014/main" id="{426C7C6E-7C75-4B8B-E9B1-33720ABB71A6}"/>
              </a:ext>
            </a:extLst>
          </p:cNvPr>
          <p:cNvSpPr txBox="1"/>
          <p:nvPr/>
        </p:nvSpPr>
        <p:spPr>
          <a:xfrm>
            <a:off x="15571932" y="5524283"/>
            <a:ext cx="13857789" cy="15522198"/>
          </a:xfrm>
          <a:prstGeom prst="rect">
            <a:avLst/>
          </a:prstGeom>
          <a:noFill/>
        </p:spPr>
        <p:txBody>
          <a:bodyPr wrap="square" rtlCol="0">
            <a:spAutoFit/>
          </a:bodyPr>
          <a:lstStyle/>
          <a:p>
            <a:pPr algn="just"/>
            <a:r>
              <a:rPr lang="en-US" sz="4000" b="1" dirty="0"/>
              <a:t>Surface Treatment of SrTiO</a:t>
            </a:r>
            <a:r>
              <a:rPr lang="en-US" sz="4000" b="1" baseline="-25000" dirty="0"/>
              <a:t>3</a:t>
            </a:r>
            <a:r>
              <a:rPr lang="en-US" sz="4000" b="1" dirty="0"/>
              <a:t> (001) Substrate</a:t>
            </a:r>
          </a:p>
          <a:p>
            <a:pPr marL="457200" indent="-457200" algn="just">
              <a:buFont typeface="Arial" panose="020B0604020202020204" pitchFamily="34" charset="0"/>
              <a:buChar char="•"/>
            </a:pPr>
            <a:r>
              <a:rPr lang="en-US" sz="3200" dirty="0"/>
              <a:t>The substrate used was </a:t>
            </a:r>
            <a:r>
              <a:rPr lang="en-US" sz="3200" b="1" dirty="0"/>
              <a:t>Strontium Titanate, SrTiO</a:t>
            </a:r>
            <a:r>
              <a:rPr lang="en-US" sz="3200" b="1" baseline="-25000" dirty="0"/>
              <a:t>3</a:t>
            </a:r>
            <a:r>
              <a:rPr lang="en-US" sz="3200" b="1" dirty="0"/>
              <a:t> (001)</a:t>
            </a:r>
            <a:r>
              <a:rPr lang="en-US" sz="3200" dirty="0"/>
              <a:t>, and was checked using </a:t>
            </a:r>
            <a:r>
              <a:rPr lang="en-US" sz="3200" b="1" dirty="0"/>
              <a:t>Atomic Force Microscopy </a:t>
            </a:r>
            <a:r>
              <a:rPr lang="en-US" sz="3200" dirty="0"/>
              <a:t>to check if they have step terraced surface as it is essential to have a deposition of high-quality thin film.</a:t>
            </a:r>
          </a:p>
          <a:p>
            <a:pPr marL="457200" indent="-457200" algn="just">
              <a:buFont typeface="Arial" panose="020B0604020202020204" pitchFamily="34" charset="0"/>
              <a:buChar char="•"/>
            </a:pPr>
            <a:r>
              <a:rPr lang="en-US" sz="3200" dirty="0"/>
              <a:t>Substrate was water leeched in deionized water and then annealed. After this, the AFM did not show stairsteps on the substrate meaning the substrate needs to get water leeched and annealed again.</a:t>
            </a:r>
          </a:p>
          <a:p>
            <a:pPr marL="457200" indent="-457200" algn="just">
              <a:buFont typeface="Arial" panose="020B0604020202020204" pitchFamily="34" charset="0"/>
              <a:buChar char="•"/>
            </a:pPr>
            <a:r>
              <a:rPr lang="en-US" sz="3200" dirty="0"/>
              <a:t>After the second annealing, the substrate has the desired stairstep pattern. The substrate was water leeched again and then prepared for </a:t>
            </a:r>
            <a:r>
              <a:rPr lang="en-US" sz="3200" b="1" dirty="0"/>
              <a:t>Pulsed Laser Deposition</a:t>
            </a:r>
            <a:r>
              <a:rPr lang="en-US" sz="3200" dirty="0"/>
              <a:t>.</a:t>
            </a:r>
          </a:p>
          <a:p>
            <a:pPr algn="just"/>
            <a:endParaRPr lang="en-US" sz="4000" b="1" dirty="0"/>
          </a:p>
          <a:p>
            <a:pPr algn="just"/>
            <a:endParaRPr lang="en-US" sz="4000" b="1" dirty="0"/>
          </a:p>
          <a:p>
            <a:pPr algn="just"/>
            <a:endParaRPr lang="en-US" sz="4000" b="1" dirty="0"/>
          </a:p>
          <a:p>
            <a:pPr algn="just"/>
            <a:endParaRPr lang="en-US" sz="4000" b="1" dirty="0"/>
          </a:p>
          <a:p>
            <a:pPr algn="just"/>
            <a:endParaRPr lang="en-US" sz="4000" b="1" dirty="0"/>
          </a:p>
          <a:p>
            <a:pPr algn="just"/>
            <a:endParaRPr lang="en-US" sz="4000" b="1" dirty="0"/>
          </a:p>
          <a:p>
            <a:pPr algn="just"/>
            <a:endParaRPr lang="en-US" sz="4000" b="1" dirty="0"/>
          </a:p>
          <a:p>
            <a:pPr algn="just"/>
            <a:endParaRPr lang="en-US" sz="4000" b="1" dirty="0"/>
          </a:p>
          <a:p>
            <a:pPr algn="just"/>
            <a:r>
              <a:rPr lang="en-US" sz="4000" b="1" dirty="0"/>
              <a:t>Pulse Laser Deposition</a:t>
            </a:r>
          </a:p>
          <a:p>
            <a:pPr marL="571500" indent="-571500" algn="just">
              <a:buFont typeface="Arial" panose="020B0604020202020204" pitchFamily="34" charset="0"/>
              <a:buChar char="•"/>
            </a:pPr>
            <a:r>
              <a:rPr lang="en-US" sz="3200" dirty="0"/>
              <a:t>Pulse Laser Deposition (PLD) is used to synthesize thin films. A laser gets magnetized and focused into the PLD chamber directly onto the target creating a plasma plume.</a:t>
            </a:r>
          </a:p>
          <a:p>
            <a:pPr marL="571500" indent="-571500" algn="just">
              <a:buFont typeface="Arial" panose="020B0604020202020204" pitchFamily="34" charset="0"/>
              <a:buChar char="•"/>
            </a:pPr>
            <a:r>
              <a:rPr lang="en-US" sz="3200" dirty="0"/>
              <a:t>A plasma plume contains very small particles of the target. The plasma plume then gets deposited onto the substrate that is located above the plume. This deposited material creates the thin film on the substrate.</a:t>
            </a:r>
          </a:p>
          <a:p>
            <a:pPr marL="571500" indent="-571500" algn="just">
              <a:buFont typeface="Arial" panose="020B0604020202020204" pitchFamily="34" charset="0"/>
              <a:buChar char="•"/>
            </a:pPr>
            <a:r>
              <a:rPr lang="en-US" sz="3200" dirty="0"/>
              <a:t>The thin film was deposited at 700 </a:t>
            </a:r>
            <a:r>
              <a:rPr lang="en-US" sz="3200" baseline="30000" dirty="0">
                <a:latin typeface="Times New Roman" panose="02020603050405020304" pitchFamily="18" charset="0"/>
                <a:cs typeface="Times New Roman" panose="02020603050405020304" pitchFamily="18" charset="0"/>
              </a:rPr>
              <a:t>◦</a:t>
            </a:r>
            <a:r>
              <a:rPr lang="en-US" sz="3200" dirty="0"/>
              <a:t>C with 10mtorr O</a:t>
            </a:r>
            <a:r>
              <a:rPr lang="en-US" sz="3200" baseline="-25000" dirty="0"/>
              <a:t>2 </a:t>
            </a:r>
            <a:r>
              <a:rPr lang="en-US" sz="3200" dirty="0"/>
              <a:t>of pressure, a repetition time of 10 Hz with 450 </a:t>
            </a:r>
            <a:r>
              <a:rPr lang="en-US" sz="3200" dirty="0" err="1"/>
              <a:t>mJ</a:t>
            </a:r>
            <a:r>
              <a:rPr lang="en-US" sz="3200" dirty="0"/>
              <a:t> of energy.</a:t>
            </a:r>
          </a:p>
          <a:p>
            <a:pPr marL="571500" indent="-571500" algn="just">
              <a:buFont typeface="Arial" panose="020B0604020202020204" pitchFamily="34" charset="0"/>
              <a:buChar char="•"/>
            </a:pPr>
            <a:endParaRPr lang="en-US" sz="4000" baseline="-25000" dirty="0"/>
          </a:p>
        </p:txBody>
      </p:sp>
      <p:grpSp>
        <p:nvGrpSpPr>
          <p:cNvPr id="14360" name="Group 14359">
            <a:extLst>
              <a:ext uri="{FF2B5EF4-FFF2-40B4-BE49-F238E27FC236}">
                <a16:creationId xmlns:a16="http://schemas.microsoft.com/office/drawing/2014/main" id="{AB653200-2A35-6CF3-7D7C-7A7340CD90FB}"/>
              </a:ext>
            </a:extLst>
          </p:cNvPr>
          <p:cNvGrpSpPr>
            <a:grpSpLocks noChangeAspect="1"/>
          </p:cNvGrpSpPr>
          <p:nvPr/>
        </p:nvGrpSpPr>
        <p:grpSpPr>
          <a:xfrm>
            <a:off x="17027100" y="26432037"/>
            <a:ext cx="10947451" cy="5578804"/>
            <a:chOff x="13146920" y="14611380"/>
            <a:chExt cx="16234720" cy="8554720"/>
          </a:xfrm>
        </p:grpSpPr>
        <p:grpSp>
          <p:nvGrpSpPr>
            <p:cNvPr id="14358" name="Group 14357">
              <a:extLst>
                <a:ext uri="{FF2B5EF4-FFF2-40B4-BE49-F238E27FC236}">
                  <a16:creationId xmlns:a16="http://schemas.microsoft.com/office/drawing/2014/main" id="{937DC138-89FB-FAD7-C470-E7EDF4F4502C}"/>
                </a:ext>
              </a:extLst>
            </p:cNvPr>
            <p:cNvGrpSpPr/>
            <p:nvPr/>
          </p:nvGrpSpPr>
          <p:grpSpPr>
            <a:xfrm>
              <a:off x="13146920" y="14611380"/>
              <a:ext cx="16234720" cy="8554720"/>
              <a:chOff x="13146920" y="14611380"/>
              <a:chExt cx="16234720" cy="8554720"/>
            </a:xfrm>
          </p:grpSpPr>
          <p:grpSp>
            <p:nvGrpSpPr>
              <p:cNvPr id="14343" name="Group 14342">
                <a:extLst>
                  <a:ext uri="{FF2B5EF4-FFF2-40B4-BE49-F238E27FC236}">
                    <a16:creationId xmlns:a16="http://schemas.microsoft.com/office/drawing/2014/main" id="{DD5829DA-4C08-C652-4C6C-0E9AD16ECBCF}"/>
                  </a:ext>
                </a:extLst>
              </p:cNvPr>
              <p:cNvGrpSpPr/>
              <p:nvPr/>
            </p:nvGrpSpPr>
            <p:grpSpPr>
              <a:xfrm>
                <a:off x="16425438" y="14611380"/>
                <a:ext cx="12956202" cy="8554720"/>
                <a:chOff x="15719028" y="14578825"/>
                <a:chExt cx="13538829" cy="8961356"/>
              </a:xfrm>
            </p:grpSpPr>
            <p:pic>
              <p:nvPicPr>
                <p:cNvPr id="22" name="Picture 21" descr="A blue light in a dark room&#10;&#10;Description automatically generated with low confidence">
                  <a:extLst>
                    <a:ext uri="{FF2B5EF4-FFF2-40B4-BE49-F238E27FC236}">
                      <a16:creationId xmlns:a16="http://schemas.microsoft.com/office/drawing/2014/main" id="{9F6C1C63-CA58-B789-2550-E6656C185A02}"/>
                    </a:ext>
                  </a:extLst>
                </p:cNvPr>
                <p:cNvPicPr>
                  <a:picLocks noChangeAspect="1"/>
                </p:cNvPicPr>
                <p:nvPr/>
              </p:nvPicPr>
              <p:blipFill rotWithShape="1">
                <a:blip r:embed="rId4">
                  <a:extLst>
                    <a:ext uri="{28A0092B-C50C-407E-A947-70E740481C1C}">
                      <a14:useLocalDpi xmlns:a14="http://schemas.microsoft.com/office/drawing/2010/main" val="0"/>
                    </a:ext>
                  </a:extLst>
                </a:blip>
                <a:srcRect l="29844" t="33637" r="32985" b="19627"/>
                <a:stretch/>
              </p:blipFill>
              <p:spPr>
                <a:xfrm>
                  <a:off x="23992800" y="14690071"/>
                  <a:ext cx="5265057" cy="8850110"/>
                </a:xfrm>
                <a:prstGeom prst="rect">
                  <a:avLst/>
                </a:prstGeom>
              </p:spPr>
            </p:pic>
            <p:grpSp>
              <p:nvGrpSpPr>
                <p:cNvPr id="33" name="Group 32">
                  <a:extLst>
                    <a:ext uri="{FF2B5EF4-FFF2-40B4-BE49-F238E27FC236}">
                      <a16:creationId xmlns:a16="http://schemas.microsoft.com/office/drawing/2014/main" id="{9649867C-0946-41C4-CA4E-ABC487513F1B}"/>
                    </a:ext>
                  </a:extLst>
                </p:cNvPr>
                <p:cNvGrpSpPr/>
                <p:nvPr/>
              </p:nvGrpSpPr>
              <p:grpSpPr>
                <a:xfrm>
                  <a:off x="15956562" y="17275023"/>
                  <a:ext cx="4838781" cy="5990630"/>
                  <a:chOff x="16684839" y="17582134"/>
                  <a:chExt cx="5029200" cy="5931262"/>
                </a:xfrm>
              </p:grpSpPr>
              <p:grpSp>
                <p:nvGrpSpPr>
                  <p:cNvPr id="26" name="Group 25">
                    <a:extLst>
                      <a:ext uri="{FF2B5EF4-FFF2-40B4-BE49-F238E27FC236}">
                        <a16:creationId xmlns:a16="http://schemas.microsoft.com/office/drawing/2014/main" id="{5D498AFF-371D-8402-CBA4-B51E8BA291CC}"/>
                      </a:ext>
                    </a:extLst>
                  </p:cNvPr>
                  <p:cNvGrpSpPr/>
                  <p:nvPr/>
                </p:nvGrpSpPr>
                <p:grpSpPr>
                  <a:xfrm>
                    <a:off x="16684839" y="21854925"/>
                    <a:ext cx="5029200" cy="1658471"/>
                    <a:chOff x="17065219" y="21571708"/>
                    <a:chExt cx="5029200" cy="1658471"/>
                  </a:xfrm>
                </p:grpSpPr>
                <p:sp>
                  <p:nvSpPr>
                    <p:cNvPr id="24" name="Rectangle 23">
                      <a:extLst>
                        <a:ext uri="{FF2B5EF4-FFF2-40B4-BE49-F238E27FC236}">
                          <a16:creationId xmlns:a16="http://schemas.microsoft.com/office/drawing/2014/main" id="{CA0E69AE-D61A-7454-E812-236B163EF30F}"/>
                        </a:ext>
                      </a:extLst>
                    </p:cNvPr>
                    <p:cNvSpPr/>
                    <p:nvPr/>
                  </p:nvSpPr>
                  <p:spPr>
                    <a:xfrm>
                      <a:off x="17065219" y="21571708"/>
                      <a:ext cx="5029200" cy="165847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BCC6FF81-2F4D-A3A5-1D5B-35C362DA02B9}"/>
                        </a:ext>
                      </a:extLst>
                    </p:cNvPr>
                    <p:cNvSpPr txBox="1"/>
                    <p:nvPr/>
                  </p:nvSpPr>
                  <p:spPr>
                    <a:xfrm>
                      <a:off x="17818200" y="21779011"/>
                      <a:ext cx="3523238" cy="1015663"/>
                    </a:xfrm>
                    <a:prstGeom prst="rect">
                      <a:avLst/>
                    </a:prstGeom>
                    <a:noFill/>
                  </p:spPr>
                  <p:txBody>
                    <a:bodyPr wrap="square" rtlCol="0">
                      <a:spAutoFit/>
                    </a:bodyPr>
                    <a:lstStyle/>
                    <a:p>
                      <a:pPr algn="ctr"/>
                      <a:r>
                        <a:rPr lang="en-US" sz="6000" dirty="0">
                          <a:solidFill>
                            <a:schemeClr val="bg1"/>
                          </a:solidFill>
                        </a:rPr>
                        <a:t>Target</a:t>
                      </a:r>
                    </a:p>
                  </p:txBody>
                </p:sp>
              </p:grpSp>
              <p:grpSp>
                <p:nvGrpSpPr>
                  <p:cNvPr id="32" name="Group 31">
                    <a:extLst>
                      <a:ext uri="{FF2B5EF4-FFF2-40B4-BE49-F238E27FC236}">
                        <a16:creationId xmlns:a16="http://schemas.microsoft.com/office/drawing/2014/main" id="{DCB17921-79BE-8A3C-BD62-7F2E60EB75DB}"/>
                      </a:ext>
                    </a:extLst>
                  </p:cNvPr>
                  <p:cNvGrpSpPr/>
                  <p:nvPr/>
                </p:nvGrpSpPr>
                <p:grpSpPr>
                  <a:xfrm>
                    <a:off x="17329397" y="17582134"/>
                    <a:ext cx="3811728" cy="3561841"/>
                    <a:chOff x="17329397" y="17582134"/>
                    <a:chExt cx="3811728" cy="3561841"/>
                  </a:xfrm>
                </p:grpSpPr>
                <p:sp>
                  <p:nvSpPr>
                    <p:cNvPr id="30" name="Teardrop 29">
                      <a:extLst>
                        <a:ext uri="{FF2B5EF4-FFF2-40B4-BE49-F238E27FC236}">
                          <a16:creationId xmlns:a16="http://schemas.microsoft.com/office/drawing/2014/main" id="{8BD9B2CD-5096-9355-C920-4953C7AE3519}"/>
                        </a:ext>
                      </a:extLst>
                    </p:cNvPr>
                    <p:cNvSpPr/>
                    <p:nvPr/>
                  </p:nvSpPr>
                  <p:spPr>
                    <a:xfrm rot="8114190">
                      <a:off x="17390694" y="17582134"/>
                      <a:ext cx="3721115" cy="3561841"/>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7790DC2-F335-42AC-136F-0AD7402EC79A}"/>
                        </a:ext>
                      </a:extLst>
                    </p:cNvPr>
                    <p:cNvSpPr txBox="1"/>
                    <p:nvPr/>
                  </p:nvSpPr>
                  <p:spPr>
                    <a:xfrm>
                      <a:off x="17329397" y="18738090"/>
                      <a:ext cx="3811728" cy="646330"/>
                    </a:xfrm>
                    <a:prstGeom prst="rect">
                      <a:avLst/>
                    </a:prstGeom>
                    <a:noFill/>
                  </p:spPr>
                  <p:txBody>
                    <a:bodyPr wrap="square" rtlCol="0">
                      <a:spAutoFit/>
                    </a:bodyPr>
                    <a:lstStyle/>
                    <a:p>
                      <a:pPr algn="ctr"/>
                      <a:r>
                        <a:rPr lang="en-US" sz="3600" dirty="0">
                          <a:solidFill>
                            <a:schemeClr val="bg1"/>
                          </a:solidFill>
                        </a:rPr>
                        <a:t>Plasma Plume</a:t>
                      </a:r>
                    </a:p>
                  </p:txBody>
                </p:sp>
              </p:grpSp>
            </p:grpSp>
            <p:grpSp>
              <p:nvGrpSpPr>
                <p:cNvPr id="45" name="Group 44">
                  <a:extLst>
                    <a:ext uri="{FF2B5EF4-FFF2-40B4-BE49-F238E27FC236}">
                      <a16:creationId xmlns:a16="http://schemas.microsoft.com/office/drawing/2014/main" id="{33D39195-3413-E024-9CFE-EC5727052FA7}"/>
                    </a:ext>
                  </a:extLst>
                </p:cNvPr>
                <p:cNvGrpSpPr/>
                <p:nvPr/>
              </p:nvGrpSpPr>
              <p:grpSpPr>
                <a:xfrm>
                  <a:off x="15719028" y="14578825"/>
                  <a:ext cx="5393463" cy="2410290"/>
                  <a:chOff x="16687800" y="14600344"/>
                  <a:chExt cx="5393463" cy="2410290"/>
                </a:xfrm>
              </p:grpSpPr>
              <p:grpSp>
                <p:nvGrpSpPr>
                  <p:cNvPr id="42" name="Group 41">
                    <a:extLst>
                      <a:ext uri="{FF2B5EF4-FFF2-40B4-BE49-F238E27FC236}">
                        <a16:creationId xmlns:a16="http://schemas.microsoft.com/office/drawing/2014/main" id="{A635F533-0D87-59ED-004A-872387876D73}"/>
                      </a:ext>
                    </a:extLst>
                  </p:cNvPr>
                  <p:cNvGrpSpPr/>
                  <p:nvPr/>
                </p:nvGrpSpPr>
                <p:grpSpPr>
                  <a:xfrm>
                    <a:off x="16687800" y="14600344"/>
                    <a:ext cx="5393463" cy="1317753"/>
                    <a:chOff x="16687800" y="14600344"/>
                    <a:chExt cx="5393463" cy="1317753"/>
                  </a:xfrm>
                </p:grpSpPr>
                <p:sp>
                  <p:nvSpPr>
                    <p:cNvPr id="39" name="Rectangle 38">
                      <a:extLst>
                        <a:ext uri="{FF2B5EF4-FFF2-40B4-BE49-F238E27FC236}">
                          <a16:creationId xmlns:a16="http://schemas.microsoft.com/office/drawing/2014/main" id="{CCBBBE51-F73C-0593-DB84-F1E23E3D4D3F}"/>
                        </a:ext>
                      </a:extLst>
                    </p:cNvPr>
                    <p:cNvSpPr/>
                    <p:nvPr/>
                  </p:nvSpPr>
                  <p:spPr>
                    <a:xfrm>
                      <a:off x="16687800" y="14652539"/>
                      <a:ext cx="5393463" cy="126555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E769231D-1A23-F475-F2D8-B4257283C7E9}"/>
                        </a:ext>
                      </a:extLst>
                    </p:cNvPr>
                    <p:cNvSpPr txBox="1"/>
                    <p:nvPr/>
                  </p:nvSpPr>
                  <p:spPr>
                    <a:xfrm>
                      <a:off x="17506998" y="14600344"/>
                      <a:ext cx="3755066" cy="830997"/>
                    </a:xfrm>
                    <a:prstGeom prst="rect">
                      <a:avLst/>
                    </a:prstGeom>
                    <a:noFill/>
                  </p:spPr>
                  <p:txBody>
                    <a:bodyPr wrap="square" rtlCol="0">
                      <a:spAutoFit/>
                    </a:bodyPr>
                    <a:lstStyle/>
                    <a:p>
                      <a:pPr algn="ctr"/>
                      <a:r>
                        <a:rPr lang="en-US" sz="4800" dirty="0"/>
                        <a:t>Heater</a:t>
                      </a:r>
                    </a:p>
                  </p:txBody>
                </p:sp>
              </p:grpSp>
              <p:sp>
                <p:nvSpPr>
                  <p:cNvPr id="43" name="Rectangle 42">
                    <a:extLst>
                      <a:ext uri="{FF2B5EF4-FFF2-40B4-BE49-F238E27FC236}">
                        <a16:creationId xmlns:a16="http://schemas.microsoft.com/office/drawing/2014/main" id="{735E2AC2-E57B-DAF6-9D2E-5D5860F089AA}"/>
                      </a:ext>
                    </a:extLst>
                  </p:cNvPr>
                  <p:cNvSpPr/>
                  <p:nvPr/>
                </p:nvSpPr>
                <p:spPr>
                  <a:xfrm>
                    <a:off x="18040708" y="15918099"/>
                    <a:ext cx="2595923" cy="10925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Substrate</a:t>
                    </a:r>
                    <a:endParaRPr lang="en-US" sz="2000" dirty="0"/>
                  </a:p>
                </p:txBody>
              </p:sp>
            </p:grpSp>
            <p:cxnSp>
              <p:nvCxnSpPr>
                <p:cNvPr id="56" name="Straight Arrow Connector 55">
                  <a:extLst>
                    <a:ext uri="{FF2B5EF4-FFF2-40B4-BE49-F238E27FC236}">
                      <a16:creationId xmlns:a16="http://schemas.microsoft.com/office/drawing/2014/main" id="{A00D326B-8859-4CAA-1308-A60C62B0DD31}"/>
                    </a:ext>
                  </a:extLst>
                </p:cNvPr>
                <p:cNvCxnSpPr>
                  <a:cxnSpLocks/>
                </p:cNvCxnSpPr>
                <p:nvPr/>
              </p:nvCxnSpPr>
              <p:spPr>
                <a:xfrm flipV="1">
                  <a:off x="20385876" y="21927393"/>
                  <a:ext cx="5674524" cy="760506"/>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3DFE0774-560E-E19E-DA1B-D785E723EDF1}"/>
                    </a:ext>
                  </a:extLst>
                </p:cNvPr>
                <p:cNvCxnSpPr>
                  <a:cxnSpLocks/>
                </p:cNvCxnSpPr>
                <p:nvPr/>
              </p:nvCxnSpPr>
              <p:spPr>
                <a:xfrm>
                  <a:off x="19879603" y="19676471"/>
                  <a:ext cx="6180797" cy="1474635"/>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336" name="Straight Arrow Connector 14335">
                  <a:extLst>
                    <a:ext uri="{FF2B5EF4-FFF2-40B4-BE49-F238E27FC236}">
                      <a16:creationId xmlns:a16="http://schemas.microsoft.com/office/drawing/2014/main" id="{F1BB1FE8-E44A-2C76-E1CA-BF9F63226D92}"/>
                    </a:ext>
                  </a:extLst>
                </p:cNvPr>
                <p:cNvCxnSpPr>
                  <a:cxnSpLocks/>
                </p:cNvCxnSpPr>
                <p:nvPr/>
              </p:nvCxnSpPr>
              <p:spPr>
                <a:xfrm flipV="1">
                  <a:off x="19202299" y="16016797"/>
                  <a:ext cx="6477008" cy="236613"/>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340" name="Straight Arrow Connector 14339">
                  <a:extLst>
                    <a:ext uri="{FF2B5EF4-FFF2-40B4-BE49-F238E27FC236}">
                      <a16:creationId xmlns:a16="http://schemas.microsoft.com/office/drawing/2014/main" id="{F321D52C-F5E5-7E79-AB80-BDB22496D4AB}"/>
                    </a:ext>
                  </a:extLst>
                </p:cNvPr>
                <p:cNvCxnSpPr>
                  <a:cxnSpLocks/>
                </p:cNvCxnSpPr>
                <p:nvPr/>
              </p:nvCxnSpPr>
              <p:spPr>
                <a:xfrm>
                  <a:off x="20373684" y="15114544"/>
                  <a:ext cx="4195046" cy="459420"/>
                </a:xfrm>
                <a:prstGeom prst="straightConnector1">
                  <a:avLst/>
                </a:prstGeom>
                <a:ln w="1111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349" name="Triangle 14348">
                <a:extLst>
                  <a:ext uri="{FF2B5EF4-FFF2-40B4-BE49-F238E27FC236}">
                    <a16:creationId xmlns:a16="http://schemas.microsoft.com/office/drawing/2014/main" id="{6B14618B-5A0D-58BA-61AB-5DF5C8C613D8}"/>
                  </a:ext>
                </a:extLst>
              </p:cNvPr>
              <p:cNvSpPr/>
              <p:nvPr/>
            </p:nvSpPr>
            <p:spPr>
              <a:xfrm rot="8065907">
                <a:off x="15772196" y="15589994"/>
                <a:ext cx="1557799" cy="680835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351" name="TextBox 14350">
              <a:extLst>
                <a:ext uri="{FF2B5EF4-FFF2-40B4-BE49-F238E27FC236}">
                  <a16:creationId xmlns:a16="http://schemas.microsoft.com/office/drawing/2014/main" id="{B791B134-0D2A-E941-B528-E497A19CFD50}"/>
                </a:ext>
              </a:extLst>
            </p:cNvPr>
            <p:cNvSpPr txBox="1"/>
            <p:nvPr/>
          </p:nvSpPr>
          <p:spPr>
            <a:xfrm rot="2576232">
              <a:off x="13238219" y="18404227"/>
              <a:ext cx="6733102" cy="1179886"/>
            </a:xfrm>
            <a:prstGeom prst="rect">
              <a:avLst/>
            </a:prstGeom>
            <a:noFill/>
          </p:spPr>
          <p:txBody>
            <a:bodyPr wrap="square" rtlCol="0">
              <a:spAutoFit/>
            </a:bodyPr>
            <a:lstStyle/>
            <a:p>
              <a:r>
                <a:rPr lang="en-US" sz="4400" dirty="0">
                  <a:solidFill>
                    <a:schemeClr val="bg1"/>
                  </a:solidFill>
                </a:rPr>
                <a:t>Laser Beam</a:t>
              </a:r>
            </a:p>
          </p:txBody>
        </p:sp>
      </p:grpSp>
      <p:pic>
        <p:nvPicPr>
          <p:cNvPr id="15" name="Picture 14">
            <a:extLst>
              <a:ext uri="{FF2B5EF4-FFF2-40B4-BE49-F238E27FC236}">
                <a16:creationId xmlns:a16="http://schemas.microsoft.com/office/drawing/2014/main" id="{4FF43CA5-6572-AE55-BBE2-26CE0A2162B7}"/>
              </a:ext>
            </a:extLst>
          </p:cNvPr>
          <p:cNvPicPr>
            <a:picLocks noChangeAspect="1"/>
          </p:cNvPicPr>
          <p:nvPr/>
        </p:nvPicPr>
        <p:blipFill rotWithShape="1">
          <a:blip r:embed="rId5"/>
          <a:srcRect l="8865" t="4870" b="6340"/>
          <a:stretch/>
        </p:blipFill>
        <p:spPr>
          <a:xfrm>
            <a:off x="38784571" y="9690845"/>
            <a:ext cx="4014663" cy="7111535"/>
          </a:xfrm>
          <a:prstGeom prst="rect">
            <a:avLst/>
          </a:prstGeom>
        </p:spPr>
      </p:pic>
      <p:pic>
        <p:nvPicPr>
          <p:cNvPr id="21" name="Picture 20">
            <a:extLst>
              <a:ext uri="{FF2B5EF4-FFF2-40B4-BE49-F238E27FC236}">
                <a16:creationId xmlns:a16="http://schemas.microsoft.com/office/drawing/2014/main" id="{216A1D75-96AA-786E-11A4-A39AC29D11BC}"/>
              </a:ext>
            </a:extLst>
          </p:cNvPr>
          <p:cNvPicPr>
            <a:picLocks noChangeAspect="1"/>
          </p:cNvPicPr>
          <p:nvPr/>
        </p:nvPicPr>
        <p:blipFill rotWithShape="1">
          <a:blip r:embed="rId6"/>
          <a:srcRect l="6768" t="9769" r="12246" b="3679"/>
          <a:stretch/>
        </p:blipFill>
        <p:spPr>
          <a:xfrm>
            <a:off x="30028021" y="9690846"/>
            <a:ext cx="8448838" cy="6912554"/>
          </a:xfrm>
          <a:prstGeom prst="rect">
            <a:avLst/>
          </a:prstGeom>
        </p:spPr>
      </p:pic>
      <p:grpSp>
        <p:nvGrpSpPr>
          <p:cNvPr id="37" name="Group 36">
            <a:extLst>
              <a:ext uri="{FF2B5EF4-FFF2-40B4-BE49-F238E27FC236}">
                <a16:creationId xmlns:a16="http://schemas.microsoft.com/office/drawing/2014/main" id="{303EB65E-0178-8A76-FBDE-C84637D28BBC}"/>
              </a:ext>
            </a:extLst>
          </p:cNvPr>
          <p:cNvGrpSpPr/>
          <p:nvPr/>
        </p:nvGrpSpPr>
        <p:grpSpPr>
          <a:xfrm>
            <a:off x="2645454" y="16363240"/>
            <a:ext cx="10624578" cy="3272097"/>
            <a:chOff x="2645454" y="16363240"/>
            <a:chExt cx="10624578" cy="3272097"/>
          </a:xfrm>
        </p:grpSpPr>
        <p:grpSp>
          <p:nvGrpSpPr>
            <p:cNvPr id="28" name="Group 27">
              <a:extLst>
                <a:ext uri="{FF2B5EF4-FFF2-40B4-BE49-F238E27FC236}">
                  <a16:creationId xmlns:a16="http://schemas.microsoft.com/office/drawing/2014/main" id="{FA289368-2DB2-3917-317F-80DDF2FA121D}"/>
                </a:ext>
              </a:extLst>
            </p:cNvPr>
            <p:cNvGrpSpPr/>
            <p:nvPr/>
          </p:nvGrpSpPr>
          <p:grpSpPr>
            <a:xfrm>
              <a:off x="2645454" y="16364851"/>
              <a:ext cx="10624578" cy="3270486"/>
              <a:chOff x="2645454" y="16364851"/>
              <a:chExt cx="10624578" cy="3270486"/>
            </a:xfrm>
          </p:grpSpPr>
          <p:grpSp>
            <p:nvGrpSpPr>
              <p:cNvPr id="12" name="Group 11">
                <a:extLst>
                  <a:ext uri="{FF2B5EF4-FFF2-40B4-BE49-F238E27FC236}">
                    <a16:creationId xmlns:a16="http://schemas.microsoft.com/office/drawing/2014/main" id="{72333BAF-FB10-B9CE-6538-B2979EF01EDA}"/>
                  </a:ext>
                </a:extLst>
              </p:cNvPr>
              <p:cNvGrpSpPr/>
              <p:nvPr/>
            </p:nvGrpSpPr>
            <p:grpSpPr>
              <a:xfrm>
                <a:off x="2645454" y="16364851"/>
                <a:ext cx="10624578" cy="3270486"/>
                <a:chOff x="2687949" y="16561030"/>
                <a:chExt cx="10624578" cy="3270486"/>
              </a:xfrm>
            </p:grpSpPr>
            <p:pic>
              <p:nvPicPr>
                <p:cNvPr id="14381" name="Picture 14380" descr="A picture containing blue&#10;&#10;Description automatically generated">
                  <a:extLst>
                    <a:ext uri="{FF2B5EF4-FFF2-40B4-BE49-F238E27FC236}">
                      <a16:creationId xmlns:a16="http://schemas.microsoft.com/office/drawing/2014/main" id="{82AE3B5A-27E6-03AE-DDC0-05952A5BAFE5}"/>
                    </a:ext>
                  </a:extLst>
                </p:cNvPr>
                <p:cNvPicPr>
                  <a:picLocks noChangeAspect="1"/>
                </p:cNvPicPr>
                <p:nvPr/>
              </p:nvPicPr>
              <p:blipFill rotWithShape="1">
                <a:blip r:embed="rId7">
                  <a:extLst>
                    <a:ext uri="{28A0092B-C50C-407E-A947-70E740481C1C}">
                      <a14:useLocalDpi xmlns:a14="http://schemas.microsoft.com/office/drawing/2010/main" val="0"/>
                    </a:ext>
                  </a:extLst>
                </a:blip>
                <a:srcRect l="22047" r="1" b="18649"/>
                <a:stretch/>
              </p:blipFill>
              <p:spPr>
                <a:xfrm>
                  <a:off x="10703665" y="16561030"/>
                  <a:ext cx="2455779" cy="2528068"/>
                </a:xfrm>
                <a:prstGeom prst="rect">
                  <a:avLst/>
                </a:prstGeom>
              </p:spPr>
            </p:pic>
            <p:sp>
              <p:nvSpPr>
                <p:cNvPr id="9" name="TextBox 8">
                  <a:extLst>
                    <a:ext uri="{FF2B5EF4-FFF2-40B4-BE49-F238E27FC236}">
                      <a16:creationId xmlns:a16="http://schemas.microsoft.com/office/drawing/2014/main" id="{BE5B9204-8B90-725B-3EE1-682187EC061A}"/>
                    </a:ext>
                  </a:extLst>
                </p:cNvPr>
                <p:cNvSpPr txBox="1"/>
                <p:nvPr/>
              </p:nvSpPr>
              <p:spPr>
                <a:xfrm>
                  <a:off x="2687949" y="19246741"/>
                  <a:ext cx="2431596" cy="584775"/>
                </a:xfrm>
                <a:prstGeom prst="rect">
                  <a:avLst/>
                </a:prstGeom>
                <a:noFill/>
              </p:spPr>
              <p:txBody>
                <a:bodyPr wrap="square" rtlCol="0">
                  <a:spAutoFit/>
                </a:bodyPr>
                <a:lstStyle/>
                <a:p>
                  <a:pPr algn="ctr"/>
                  <a:r>
                    <a:rPr lang="en-US" sz="3200" dirty="0"/>
                    <a:t>Calcination</a:t>
                  </a:r>
                </a:p>
              </p:txBody>
            </p:sp>
            <p:sp>
              <p:nvSpPr>
                <p:cNvPr id="10" name="TextBox 9">
                  <a:extLst>
                    <a:ext uri="{FF2B5EF4-FFF2-40B4-BE49-F238E27FC236}">
                      <a16:creationId xmlns:a16="http://schemas.microsoft.com/office/drawing/2014/main" id="{13942CFF-8F37-0035-BB95-BE97A9F751C5}"/>
                    </a:ext>
                  </a:extLst>
                </p:cNvPr>
                <p:cNvSpPr txBox="1"/>
                <p:nvPr/>
              </p:nvSpPr>
              <p:spPr>
                <a:xfrm>
                  <a:off x="6784440" y="19246741"/>
                  <a:ext cx="2431596" cy="584775"/>
                </a:xfrm>
                <a:prstGeom prst="rect">
                  <a:avLst/>
                </a:prstGeom>
                <a:noFill/>
              </p:spPr>
              <p:txBody>
                <a:bodyPr wrap="square" rtlCol="0">
                  <a:spAutoFit/>
                </a:bodyPr>
                <a:lstStyle/>
                <a:p>
                  <a:pPr algn="ctr"/>
                  <a:r>
                    <a:rPr lang="en-US" sz="3200" dirty="0"/>
                    <a:t>1</a:t>
                  </a:r>
                  <a:r>
                    <a:rPr lang="en-US" sz="3200" baseline="30000" dirty="0"/>
                    <a:t>st</a:t>
                  </a:r>
                  <a:r>
                    <a:rPr lang="en-US" sz="3200" dirty="0"/>
                    <a:t> Sintering</a:t>
                  </a:r>
                </a:p>
              </p:txBody>
            </p:sp>
            <p:sp>
              <p:nvSpPr>
                <p:cNvPr id="11" name="TextBox 10">
                  <a:extLst>
                    <a:ext uri="{FF2B5EF4-FFF2-40B4-BE49-F238E27FC236}">
                      <a16:creationId xmlns:a16="http://schemas.microsoft.com/office/drawing/2014/main" id="{19F11FB9-A92E-533C-D417-92B1EE58627D}"/>
                    </a:ext>
                  </a:extLst>
                </p:cNvPr>
                <p:cNvSpPr txBox="1"/>
                <p:nvPr/>
              </p:nvSpPr>
              <p:spPr>
                <a:xfrm>
                  <a:off x="10880931" y="19246741"/>
                  <a:ext cx="2431596" cy="584775"/>
                </a:xfrm>
                <a:prstGeom prst="rect">
                  <a:avLst/>
                </a:prstGeom>
                <a:noFill/>
              </p:spPr>
              <p:txBody>
                <a:bodyPr wrap="square" rtlCol="0">
                  <a:spAutoFit/>
                </a:bodyPr>
                <a:lstStyle/>
                <a:p>
                  <a:pPr algn="ctr"/>
                  <a:r>
                    <a:rPr lang="en-US" sz="3200" dirty="0"/>
                    <a:t>2</a:t>
                  </a:r>
                  <a:r>
                    <a:rPr lang="en-US" sz="3200" baseline="30000" dirty="0"/>
                    <a:t>nd</a:t>
                  </a:r>
                  <a:r>
                    <a:rPr lang="en-US" sz="3200" dirty="0"/>
                    <a:t> Sintering</a:t>
                  </a:r>
                </a:p>
              </p:txBody>
            </p:sp>
          </p:grpSp>
          <p:pic>
            <p:nvPicPr>
              <p:cNvPr id="27" name="Picture 26" descr="A picture containing indoor&#10;&#10;Description automatically generated">
                <a:extLst>
                  <a:ext uri="{FF2B5EF4-FFF2-40B4-BE49-F238E27FC236}">
                    <a16:creationId xmlns:a16="http://schemas.microsoft.com/office/drawing/2014/main" id="{3D8D7334-BC5A-F07F-ED68-2160B2EAFEC4}"/>
                  </a:ext>
                </a:extLst>
              </p:cNvPr>
              <p:cNvPicPr>
                <a:picLocks noChangeAspect="1"/>
              </p:cNvPicPr>
              <p:nvPr/>
            </p:nvPicPr>
            <p:blipFill rotWithShape="1">
              <a:blip r:embed="rId8"/>
              <a:srcRect l="45373" t="53364" r="46793" b="37022"/>
              <a:stretch/>
            </p:blipFill>
            <p:spPr>
              <a:xfrm rot="5400000">
                <a:off x="2597219" y="16469353"/>
                <a:ext cx="2528067" cy="2326752"/>
              </a:xfrm>
              <a:prstGeom prst="rect">
                <a:avLst/>
              </a:prstGeom>
            </p:spPr>
          </p:pic>
        </p:grpSp>
        <p:pic>
          <p:nvPicPr>
            <p:cNvPr id="36" name="Picture 35" descr="A picture containing blue, dirty, tiled&#10;&#10;Description automatically generated">
              <a:extLst>
                <a:ext uri="{FF2B5EF4-FFF2-40B4-BE49-F238E27FC236}">
                  <a16:creationId xmlns:a16="http://schemas.microsoft.com/office/drawing/2014/main" id="{DDE94AB2-8859-F701-959B-0C22B2A88575}"/>
                </a:ext>
              </a:extLst>
            </p:cNvPr>
            <p:cNvPicPr>
              <a:picLocks noChangeAspect="1"/>
            </p:cNvPicPr>
            <p:nvPr/>
          </p:nvPicPr>
          <p:blipFill rotWithShape="1">
            <a:blip r:embed="rId9">
              <a:extLst>
                <a:ext uri="{28A0092B-C50C-407E-A947-70E740481C1C}">
                  <a14:useLocalDpi xmlns:a14="http://schemas.microsoft.com/office/drawing/2010/main" val="0"/>
                </a:ext>
              </a:extLst>
            </a:blip>
            <a:srcRect t="9068" r="17827" b="7643"/>
            <a:stretch/>
          </p:blipFill>
          <p:spPr>
            <a:xfrm>
              <a:off x="6660215" y="16363240"/>
              <a:ext cx="2431596" cy="2528068"/>
            </a:xfrm>
            <a:prstGeom prst="rect">
              <a:avLst/>
            </a:prstGeom>
          </p:spPr>
        </p:pic>
      </p:grpSp>
      <p:sp>
        <p:nvSpPr>
          <p:cNvPr id="41" name="TextBox 40">
            <a:extLst>
              <a:ext uri="{FF2B5EF4-FFF2-40B4-BE49-F238E27FC236}">
                <a16:creationId xmlns:a16="http://schemas.microsoft.com/office/drawing/2014/main" id="{CA4780B7-5522-DAAE-2B1E-61DC6448E16D}"/>
              </a:ext>
            </a:extLst>
          </p:cNvPr>
          <p:cNvSpPr txBox="1"/>
          <p:nvPr/>
        </p:nvSpPr>
        <p:spPr>
          <a:xfrm>
            <a:off x="1143374" y="24456089"/>
            <a:ext cx="3933676" cy="5078313"/>
          </a:xfrm>
          <a:prstGeom prst="rect">
            <a:avLst/>
          </a:prstGeom>
          <a:noFill/>
        </p:spPr>
        <p:txBody>
          <a:bodyPr wrap="square" rtlCol="0">
            <a:spAutoFit/>
          </a:bodyPr>
          <a:lstStyle/>
          <a:p>
            <a:r>
              <a:rPr lang="en-US" sz="3600" dirty="0"/>
              <a:t>The </a:t>
            </a:r>
            <a:r>
              <a:rPr lang="en-US" sz="3600" dirty="0">
                <a:solidFill>
                  <a:srgbClr val="AE69FF"/>
                </a:solidFill>
              </a:rPr>
              <a:t>purple</a:t>
            </a:r>
            <a:r>
              <a:rPr lang="en-US" sz="3600" dirty="0"/>
              <a:t> miller indices represent the </a:t>
            </a:r>
            <a:r>
              <a:rPr lang="en-US" sz="3600" dirty="0">
                <a:solidFill>
                  <a:srgbClr val="AE69FF"/>
                </a:solidFill>
              </a:rPr>
              <a:t>orthorhombic</a:t>
            </a:r>
            <a:r>
              <a:rPr lang="en-US" sz="3600" dirty="0"/>
              <a:t> crystal structure and the </a:t>
            </a:r>
            <a:r>
              <a:rPr lang="en-US" sz="3600" dirty="0">
                <a:solidFill>
                  <a:srgbClr val="128B1A"/>
                </a:solidFill>
              </a:rPr>
              <a:t>green</a:t>
            </a:r>
            <a:r>
              <a:rPr lang="en-US" sz="3600" dirty="0"/>
              <a:t> miller indices </a:t>
            </a:r>
            <a:r>
              <a:rPr lang="en-US" sz="3600" dirty="0">
                <a:solidFill>
                  <a:srgbClr val="128B1A"/>
                </a:solidFill>
              </a:rPr>
              <a:t>represent</a:t>
            </a:r>
            <a:r>
              <a:rPr lang="en-US" sz="3600" dirty="0"/>
              <a:t> the </a:t>
            </a:r>
            <a:r>
              <a:rPr lang="en-US" sz="3600" dirty="0">
                <a:solidFill>
                  <a:srgbClr val="128B1A"/>
                </a:solidFill>
              </a:rPr>
              <a:t>hexagonal</a:t>
            </a:r>
            <a:r>
              <a:rPr lang="en-US" sz="3600" dirty="0"/>
              <a:t> crystal structure. </a:t>
            </a:r>
          </a:p>
        </p:txBody>
      </p:sp>
      <p:pic>
        <p:nvPicPr>
          <p:cNvPr id="3" name="Picture 2">
            <a:extLst>
              <a:ext uri="{FF2B5EF4-FFF2-40B4-BE49-F238E27FC236}">
                <a16:creationId xmlns:a16="http://schemas.microsoft.com/office/drawing/2014/main" id="{C0EFF450-D868-AB22-D7B5-3B217A00F421}"/>
              </a:ext>
            </a:extLst>
          </p:cNvPr>
          <p:cNvPicPr>
            <a:picLocks noChangeAspect="1"/>
          </p:cNvPicPr>
          <p:nvPr/>
        </p:nvPicPr>
        <p:blipFill rotWithShape="1">
          <a:blip r:embed="rId10"/>
          <a:srcRect l="6768" r="11886" b="5884"/>
          <a:stretch/>
        </p:blipFill>
        <p:spPr>
          <a:xfrm>
            <a:off x="4891481" y="22421228"/>
            <a:ext cx="9913354" cy="8780610"/>
          </a:xfrm>
          <a:prstGeom prst="rect">
            <a:avLst/>
          </a:prstGeom>
        </p:spPr>
      </p:pic>
      <p:pic>
        <p:nvPicPr>
          <p:cNvPr id="7" name="Picture 6">
            <a:extLst>
              <a:ext uri="{FF2B5EF4-FFF2-40B4-BE49-F238E27FC236}">
                <a16:creationId xmlns:a16="http://schemas.microsoft.com/office/drawing/2014/main" id="{FC4AB310-7E2D-F30F-6277-CF3D1C293C97}"/>
              </a:ext>
            </a:extLst>
          </p:cNvPr>
          <p:cNvPicPr>
            <a:picLocks noChangeAspect="1"/>
          </p:cNvPicPr>
          <p:nvPr/>
        </p:nvPicPr>
        <p:blipFill rotWithShape="1">
          <a:blip r:embed="rId11"/>
          <a:srcRect l="6768" t="9058" r="11103" b="1935"/>
          <a:stretch/>
        </p:blipFill>
        <p:spPr>
          <a:xfrm>
            <a:off x="30092928" y="16482692"/>
            <a:ext cx="6373482" cy="5287783"/>
          </a:xfrm>
          <a:prstGeom prst="rect">
            <a:avLst/>
          </a:prstGeom>
        </p:spPr>
      </p:pic>
      <p:sp>
        <p:nvSpPr>
          <p:cNvPr id="8" name="TextBox 7">
            <a:extLst>
              <a:ext uri="{FF2B5EF4-FFF2-40B4-BE49-F238E27FC236}">
                <a16:creationId xmlns:a16="http://schemas.microsoft.com/office/drawing/2014/main" id="{36A35F18-8958-7DBF-5ABE-972F90C567F5}"/>
              </a:ext>
            </a:extLst>
          </p:cNvPr>
          <p:cNvSpPr txBox="1"/>
          <p:nvPr/>
        </p:nvSpPr>
        <p:spPr>
          <a:xfrm>
            <a:off x="24081072" y="19990432"/>
            <a:ext cx="5465039" cy="2554545"/>
          </a:xfrm>
          <a:prstGeom prst="rect">
            <a:avLst/>
          </a:prstGeom>
          <a:noFill/>
        </p:spPr>
        <p:txBody>
          <a:bodyPr wrap="square" rtlCol="0">
            <a:spAutoFit/>
          </a:bodyPr>
          <a:lstStyle/>
          <a:p>
            <a:r>
              <a:rPr lang="en-US" sz="3200" dirty="0"/>
              <a:t>Once the chamber is closed and the correct conditions are set, the plasma plume can be seen inside of the chamber during Pulse Laser Deposition (PLD).</a:t>
            </a:r>
          </a:p>
        </p:txBody>
      </p:sp>
      <p:pic>
        <p:nvPicPr>
          <p:cNvPr id="35" name="Picture 34" descr="A picture containing indoor, engine&#10;&#10;Description automatically generated">
            <a:extLst>
              <a:ext uri="{FF2B5EF4-FFF2-40B4-BE49-F238E27FC236}">
                <a16:creationId xmlns:a16="http://schemas.microsoft.com/office/drawing/2014/main" id="{668DD713-6865-A290-B246-DEA5F626A1E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577495" y="19990432"/>
            <a:ext cx="8311651" cy="6233739"/>
          </a:xfrm>
          <a:prstGeom prst="rect">
            <a:avLst/>
          </a:prstGeom>
        </p:spPr>
      </p:pic>
      <p:pic>
        <p:nvPicPr>
          <p:cNvPr id="48" name="Picture 47">
            <a:extLst>
              <a:ext uri="{FF2B5EF4-FFF2-40B4-BE49-F238E27FC236}">
                <a16:creationId xmlns:a16="http://schemas.microsoft.com/office/drawing/2014/main" id="{94BDE3FF-09E6-602B-5762-713F14CAFCC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511224" y="10965965"/>
            <a:ext cx="13841327" cy="4356023"/>
          </a:xfrm>
          <a:prstGeom prst="rect">
            <a:avLst/>
          </a:prstGeom>
        </p:spPr>
      </p:pic>
      <p:sp>
        <p:nvSpPr>
          <p:cNvPr id="52" name="Down Arrow 51">
            <a:extLst>
              <a:ext uri="{FF2B5EF4-FFF2-40B4-BE49-F238E27FC236}">
                <a16:creationId xmlns:a16="http://schemas.microsoft.com/office/drawing/2014/main" id="{7F14BF57-0258-57E2-052A-BD51425F821C}"/>
              </a:ext>
            </a:extLst>
          </p:cNvPr>
          <p:cNvSpPr/>
          <p:nvPr/>
        </p:nvSpPr>
        <p:spPr>
          <a:xfrm>
            <a:off x="25403517" y="22760452"/>
            <a:ext cx="1744502" cy="36715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ADAD321-6AA0-443C-3633-EC8DF17ACFE6}"/>
              </a:ext>
            </a:extLst>
          </p:cNvPr>
          <p:cNvGrpSpPr/>
          <p:nvPr/>
        </p:nvGrpSpPr>
        <p:grpSpPr>
          <a:xfrm>
            <a:off x="36527118" y="17209977"/>
            <a:ext cx="6373482" cy="3173623"/>
            <a:chOff x="36527118" y="17209977"/>
            <a:chExt cx="6373482" cy="3173623"/>
          </a:xfrm>
        </p:grpSpPr>
        <p:pic>
          <p:nvPicPr>
            <p:cNvPr id="14376" name="Picture 14375">
              <a:extLst>
                <a:ext uri="{FF2B5EF4-FFF2-40B4-BE49-F238E27FC236}">
                  <a16:creationId xmlns:a16="http://schemas.microsoft.com/office/drawing/2014/main" id="{46D4073F-89C2-4069-0028-F7C9ABB4FCE1}"/>
                </a:ext>
              </a:extLst>
            </p:cNvPr>
            <p:cNvPicPr>
              <a:picLocks noChangeAspect="1"/>
            </p:cNvPicPr>
            <p:nvPr/>
          </p:nvPicPr>
          <p:blipFill rotWithShape="1">
            <a:blip r:embed="rId14">
              <a:extLst>
                <a:ext uri="{28A0092B-C50C-407E-A947-70E740481C1C}">
                  <a14:useLocalDpi xmlns:a14="http://schemas.microsoft.com/office/drawing/2010/main" val="0"/>
                </a:ext>
              </a:extLst>
            </a:blip>
            <a:srcRect l="41406" t="44186" r="39902" b="41604"/>
            <a:stretch/>
          </p:blipFill>
          <p:spPr>
            <a:xfrm>
              <a:off x="39675005" y="17209978"/>
              <a:ext cx="3225595" cy="3173622"/>
            </a:xfrm>
            <a:prstGeom prst="rect">
              <a:avLst/>
            </a:prstGeom>
          </p:spPr>
        </p:pic>
        <p:pic>
          <p:nvPicPr>
            <p:cNvPr id="6" name="Picture 5" descr="A picture containing text, white&#10;&#10;Description automatically generated">
              <a:extLst>
                <a:ext uri="{FF2B5EF4-FFF2-40B4-BE49-F238E27FC236}">
                  <a16:creationId xmlns:a16="http://schemas.microsoft.com/office/drawing/2014/main" id="{B3272BB8-C0E6-4A62-1544-EDDE098546A8}"/>
                </a:ext>
              </a:extLst>
            </p:cNvPr>
            <p:cNvPicPr>
              <a:picLocks noChangeAspect="1"/>
            </p:cNvPicPr>
            <p:nvPr/>
          </p:nvPicPr>
          <p:blipFill rotWithShape="1">
            <a:blip r:embed="rId15">
              <a:extLst>
                <a:ext uri="{28A0092B-C50C-407E-A947-70E740481C1C}">
                  <a14:useLocalDpi xmlns:a14="http://schemas.microsoft.com/office/drawing/2010/main" val="0"/>
                </a:ext>
              </a:extLst>
            </a:blip>
            <a:srcRect l="65993" t="28121" r="28021" b="63939"/>
            <a:stretch/>
          </p:blipFill>
          <p:spPr>
            <a:xfrm rot="5400000">
              <a:off x="36518805" y="17218290"/>
              <a:ext cx="3173622" cy="3156996"/>
            </a:xfrm>
            <a:prstGeom prst="rect">
              <a:avLst/>
            </a:prstGeom>
          </p:spPr>
        </p:pic>
      </p:grpSp>
      <p:pic>
        <p:nvPicPr>
          <p:cNvPr id="19" name="Picture 18" descr="Text&#10;&#10;Description automatically generated with low confidence">
            <a:extLst>
              <a:ext uri="{FF2B5EF4-FFF2-40B4-BE49-F238E27FC236}">
                <a16:creationId xmlns:a16="http://schemas.microsoft.com/office/drawing/2014/main" id="{B600DCF9-9A0F-1A14-87E1-06FB6DF4B52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890966" y="1639136"/>
            <a:ext cx="7908268" cy="2322428"/>
          </a:xfrm>
          <a:prstGeom prst="rect">
            <a:avLst/>
          </a:prstGeom>
        </p:spPr>
      </p:pic>
    </p:spTree>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855</Words>
  <Application>Microsoft Macintosh PowerPoint</Application>
  <PresentationFormat>Custom</PresentationFormat>
  <Paragraphs>92</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2012-08-24T00:53:15Z</dcterms:created>
  <dcterms:modified xsi:type="dcterms:W3CDTF">2022-08-10T02:49:03Z</dcterms:modified>
</cp:coreProperties>
</file>