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3"/>
  </p:notesMasterIdLst>
  <p:sldIdLst>
    <p:sldId id="296" r:id="rId2"/>
  </p:sldIdLst>
  <p:sldSz cx="40233600" cy="32918400"/>
  <p:notesSz cx="6858000" cy="9144000"/>
  <p:embeddedFontLst>
    <p:embeddedFont>
      <p:font typeface="Calibri" panose="020F0502020204030204" pitchFamily="34" charset="0"/>
      <p:regular r:id="rId4"/>
      <p:bold r:id="rId5"/>
      <p:italic r:id="rId6"/>
      <p:boldItalic r:id="rId7"/>
    </p:embeddedFont>
    <p:embeddedFont>
      <p:font typeface="Calibri Light" panose="020F0302020204030204" pitchFamily="34" charset="0"/>
      <p:regular r:id="rId8"/>
      <p:italic r:id="rId9"/>
    </p:embeddedFont>
    <p:embeddedFont>
      <p:font typeface="Cambria Math" panose="02040503050406030204" pitchFamily="18" charset="0"/>
      <p:regular r:id="rId10"/>
    </p:embeddedFont>
    <p:embeddedFont>
      <p:font typeface="Lato" panose="020F0502020204030203" pitchFamily="34" charset="0"/>
      <p:regular r:id="rId11"/>
      <p:bold r:id="rId12"/>
      <p:italic r:id="rId13"/>
      <p:boldItalic r:id="rId14"/>
    </p:embeddedFont>
    <p:embeddedFont>
      <p:font typeface="Lato Black" panose="020F0502020204030204" pitchFamily="34" charset="0"/>
      <p:bold r:id="rId15"/>
      <p:italic r:id="rId16"/>
      <p:boldItalic r:id="rId17"/>
    </p:embeddedFont>
    <p:embeddedFont>
      <p:font typeface="Lato Medium" panose="020F0502020204030204" pitchFamily="34" charset="0"/>
      <p:regular r:id="rId18"/>
      <p:italic r:id="rId1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2692" userDrawn="1">
          <p15:clr>
            <a:srgbClr val="A4A3A4"/>
          </p15:clr>
        </p15:guide>
        <p15:guide id="3" pos="4908" userDrawn="1">
          <p15:clr>
            <a:srgbClr val="A4A3A4"/>
          </p15:clr>
        </p15:guide>
        <p15:guide id="4" pos="215" userDrawn="1">
          <p15:clr>
            <a:srgbClr val="A4A3A4"/>
          </p15:clr>
        </p15:guide>
        <p15:guide id="5" pos="606" userDrawn="1">
          <p15:clr>
            <a:srgbClr val="A4A3A4"/>
          </p15:clr>
        </p15:guide>
        <p15:guide id="6" orient="horz" pos="10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A0"/>
    <a:srgbClr val="FFD54F"/>
    <a:srgbClr val="FFC107"/>
    <a:srgbClr val="263238"/>
    <a:srgbClr val="1B5E20"/>
    <a:srgbClr val="E1E082"/>
    <a:srgbClr val="E04336"/>
    <a:srgbClr val="E91E63"/>
    <a:srgbClr val="B3E5FC"/>
    <a:srgbClr val="FF8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90316" autoAdjust="0"/>
  </p:normalViewPr>
  <p:slideViewPr>
    <p:cSldViewPr snapToGrid="0" showGuides="1">
      <p:cViewPr>
        <p:scale>
          <a:sx n="40" d="100"/>
          <a:sy n="40" d="100"/>
        </p:scale>
        <p:origin x="240" y="-3016"/>
      </p:cViewPr>
      <p:guideLst>
        <p:guide pos="12692"/>
        <p:guide pos="4908"/>
        <p:guide pos="215"/>
        <p:guide pos="606"/>
        <p:guide orient="horz" pos="10368"/>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font" Target="fonts/font15.fntdata"/><Relationship Id="rId3" Type="http://schemas.openxmlformats.org/officeDocument/2006/relationships/notesMaster" Target="notesMasters/notesMaster1.xml"/><Relationship Id="rId21" Type="http://schemas.openxmlformats.org/officeDocument/2006/relationships/viewProps" Target="viewProps.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23" Type="http://schemas.openxmlformats.org/officeDocument/2006/relationships/tableStyles" Target="tableStyles.xml"/><Relationship Id="rId10" Type="http://schemas.openxmlformats.org/officeDocument/2006/relationships/font" Target="fonts/font7.fntdata"/><Relationship Id="rId19" Type="http://schemas.openxmlformats.org/officeDocument/2006/relationships/font" Target="fonts/font16.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775E89-D99F-9A4D-93F6-0806965DF4CF}"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FFFCDBC1-127D-974F-A298-D72B5B04EA19}">
      <dgm:prSet phldrT="[Text]" phldr="1"/>
      <dgm:spPr/>
      <dgm:t>
        <a:bodyPr/>
        <a:lstStyle/>
        <a:p>
          <a:endParaRPr lang="en-US" dirty="0"/>
        </a:p>
      </dgm:t>
    </dgm:pt>
    <dgm:pt modelId="{607C6755-FC2A-4D4E-BB0F-6CF01BE22E63}" type="parTrans" cxnId="{02953893-766C-B246-96F0-1467B4C3CD5D}">
      <dgm:prSet/>
      <dgm:spPr/>
      <dgm:t>
        <a:bodyPr/>
        <a:lstStyle/>
        <a:p>
          <a:endParaRPr lang="en-US"/>
        </a:p>
      </dgm:t>
    </dgm:pt>
    <dgm:pt modelId="{5E95C1DD-58A1-784B-B22C-2D3103EC5860}" type="sibTrans" cxnId="{02953893-766C-B246-96F0-1467B4C3CD5D}">
      <dgm:prSet/>
      <dgm:spPr/>
      <dgm:t>
        <a:bodyPr/>
        <a:lstStyle/>
        <a:p>
          <a:endParaRPr lang="en-US"/>
        </a:p>
      </dgm:t>
    </dgm:pt>
    <dgm:pt modelId="{EF4F2A74-9984-FC48-98D3-C80BF15AABCF}">
      <dgm:prSet phldrT="[Text]" custT="1"/>
      <dgm:spPr/>
      <dgm:t>
        <a:bodyPr anchor="t" anchorCtr="1"/>
        <a:lstStyle/>
        <a:p>
          <a:pPr>
            <a:buNone/>
          </a:pPr>
          <a:r>
            <a:rPr lang="en-US" sz="3300" dirty="0">
              <a:latin typeface="Lato" panose="020F0502020204030203" pitchFamily="34" charset="0"/>
              <a:ea typeface="Lato" panose="020F0502020204030203" pitchFamily="34" charset="0"/>
              <a:cs typeface="Lato" panose="020F0502020204030203" pitchFamily="34" charset="0"/>
            </a:rPr>
            <a:t>First Design</a:t>
          </a:r>
        </a:p>
      </dgm:t>
    </dgm:pt>
    <dgm:pt modelId="{55285011-3DDA-4844-BB8B-08139EAE64CF}" type="parTrans" cxnId="{FEFBF2F8-D892-7845-8C69-23B0BFDCFB55}">
      <dgm:prSet/>
      <dgm:spPr/>
      <dgm:t>
        <a:bodyPr/>
        <a:lstStyle/>
        <a:p>
          <a:endParaRPr lang="en-US"/>
        </a:p>
      </dgm:t>
    </dgm:pt>
    <dgm:pt modelId="{1CB3DA09-DFD6-CB4E-8734-B9175296CE41}" type="sibTrans" cxnId="{FEFBF2F8-D892-7845-8C69-23B0BFDCFB55}">
      <dgm:prSet/>
      <dgm:spPr/>
      <dgm:t>
        <a:bodyPr/>
        <a:lstStyle/>
        <a:p>
          <a:endParaRPr lang="en-US"/>
        </a:p>
      </dgm:t>
    </dgm:pt>
    <dgm:pt modelId="{B50762C6-2E54-B645-B570-D0ADDE0EA298}">
      <dgm:prSet phldrT="[Text]" phldr="1"/>
      <dgm:spPr/>
      <dgm:t>
        <a:bodyPr/>
        <a:lstStyle/>
        <a:p>
          <a:endParaRPr lang="en-US" dirty="0"/>
        </a:p>
      </dgm:t>
    </dgm:pt>
    <dgm:pt modelId="{1C82CC34-37EC-7148-BD57-4EEB34753994}" type="parTrans" cxnId="{F9D1CD06-DA8F-A94D-8199-7140C2F32BF5}">
      <dgm:prSet/>
      <dgm:spPr/>
      <dgm:t>
        <a:bodyPr/>
        <a:lstStyle/>
        <a:p>
          <a:endParaRPr lang="en-US"/>
        </a:p>
      </dgm:t>
    </dgm:pt>
    <dgm:pt modelId="{9AA54DA6-3985-7447-8FDE-08A83CBE7AF3}" type="sibTrans" cxnId="{F9D1CD06-DA8F-A94D-8199-7140C2F32BF5}">
      <dgm:prSet/>
      <dgm:spPr/>
      <dgm:t>
        <a:bodyPr/>
        <a:lstStyle/>
        <a:p>
          <a:endParaRPr lang="en-US"/>
        </a:p>
      </dgm:t>
    </dgm:pt>
    <dgm:pt modelId="{0A690FBE-986B-564E-B304-CAC870010E26}">
      <dgm:prSet phldrT="[Text]" custT="1"/>
      <dgm:spPr/>
      <dgm:t>
        <a:bodyPr anchor="t" anchorCtr="1"/>
        <a:lstStyle/>
        <a:p>
          <a:pPr marL="254000" indent="127000">
            <a:tabLst/>
          </a:pPr>
          <a:endParaRPr lang="en-US" sz="3600" dirty="0"/>
        </a:p>
      </dgm:t>
    </dgm:pt>
    <dgm:pt modelId="{A52A1F65-7C1B-AF4B-AAF4-DDEE95C372E8}" type="parTrans" cxnId="{2FB3285D-513C-0D4B-B7A1-FEB5F42F1A43}">
      <dgm:prSet/>
      <dgm:spPr/>
      <dgm:t>
        <a:bodyPr/>
        <a:lstStyle/>
        <a:p>
          <a:endParaRPr lang="en-US"/>
        </a:p>
      </dgm:t>
    </dgm:pt>
    <dgm:pt modelId="{54DD8050-856C-4049-A5B6-1A054E329D21}" type="sibTrans" cxnId="{2FB3285D-513C-0D4B-B7A1-FEB5F42F1A43}">
      <dgm:prSet/>
      <dgm:spPr/>
      <dgm:t>
        <a:bodyPr/>
        <a:lstStyle/>
        <a:p>
          <a:endParaRPr lang="en-US"/>
        </a:p>
      </dgm:t>
    </dgm:pt>
    <dgm:pt modelId="{F27EA5FE-4A1D-FA45-A5F9-3172CF4793C1}">
      <dgm:prSet phldrT="[Text]" phldr="1"/>
      <dgm:spPr/>
      <dgm:t>
        <a:bodyPr/>
        <a:lstStyle/>
        <a:p>
          <a:endParaRPr lang="en-US" dirty="0"/>
        </a:p>
      </dgm:t>
    </dgm:pt>
    <dgm:pt modelId="{CEFF6018-E54F-6642-94C6-C821571C935F}" type="parTrans" cxnId="{6BB3A6C3-EFB3-034B-ACF9-AB13FC7868B1}">
      <dgm:prSet/>
      <dgm:spPr/>
      <dgm:t>
        <a:bodyPr/>
        <a:lstStyle/>
        <a:p>
          <a:endParaRPr lang="en-US"/>
        </a:p>
      </dgm:t>
    </dgm:pt>
    <dgm:pt modelId="{ABF94975-FD75-8042-80BA-55705F7DA0DC}" type="sibTrans" cxnId="{6BB3A6C3-EFB3-034B-ACF9-AB13FC7868B1}">
      <dgm:prSet/>
      <dgm:spPr/>
      <dgm:t>
        <a:bodyPr/>
        <a:lstStyle/>
        <a:p>
          <a:endParaRPr lang="en-US"/>
        </a:p>
      </dgm:t>
    </dgm:pt>
    <dgm:pt modelId="{0F94ABE8-9CA6-0441-BA97-1F2FA95068AD}">
      <dgm:prSet phldrT="[Text]" custT="1"/>
      <dgm:spPr/>
      <dgm:t>
        <a:bodyPr vert="horz" lIns="137160" tIns="137160" rIns="137160" bIns="137160" anchor="t" anchorCtr="1"/>
        <a:lstStyle/>
        <a:p>
          <a:pPr>
            <a:buNone/>
          </a:pPr>
          <a:endParaRPr lang="en-US" sz="3200" dirty="0">
            <a:ln>
              <a:noFill/>
            </a:ln>
            <a:solidFill>
              <a:schemeClr val="dk1">
                <a:hueOff val="0"/>
                <a:satOff val="0"/>
                <a:lumOff val="0"/>
              </a:schemeClr>
            </a:solidFill>
          </a:endParaRPr>
        </a:p>
      </dgm:t>
    </dgm:pt>
    <dgm:pt modelId="{7A574F19-82DF-ED4E-B59B-400156CCDE24}" type="parTrans" cxnId="{612FF5DE-77EC-B44D-85C4-C5EB3A32AD40}">
      <dgm:prSet/>
      <dgm:spPr/>
      <dgm:t>
        <a:bodyPr/>
        <a:lstStyle/>
        <a:p>
          <a:endParaRPr lang="en-US"/>
        </a:p>
      </dgm:t>
    </dgm:pt>
    <dgm:pt modelId="{5031422C-7D1E-7749-8601-8B0FF54AF4A8}" type="sibTrans" cxnId="{612FF5DE-77EC-B44D-85C4-C5EB3A32AD40}">
      <dgm:prSet/>
      <dgm:spPr/>
      <dgm:t>
        <a:bodyPr/>
        <a:lstStyle/>
        <a:p>
          <a:endParaRPr lang="en-US"/>
        </a:p>
      </dgm:t>
    </dgm:pt>
    <mc:AlternateContent xmlns:mc="http://schemas.openxmlformats.org/markup-compatibility/2006">
      <mc:Choice xmlns:a14="http://schemas.microsoft.com/office/drawing/2010/main" Requires="a14">
        <dgm:pt modelId="{A9E964C1-03A6-2643-A5B5-D635F0FAA5DA}">
          <dgm:prSet phldrT="[Text]" custT="1"/>
          <dgm:spPr/>
          <dgm:t>
            <a:bodyPr anchor="t" anchorCtr="1"/>
            <a:lstStyle/>
            <a:p>
              <a:r>
                <a:rPr lang="en-US" sz="3300" dirty="0">
                  <a:latin typeface="Lato" panose="020F0502020204030203" pitchFamily="34" charset="0"/>
                  <a:ea typeface="Lato" panose="020F0502020204030203" pitchFamily="34" charset="0"/>
                  <a:cs typeface="Lato" panose="020F0502020204030203" pitchFamily="34" charset="0"/>
                </a:rPr>
                <a:t>Was printed in </a:t>
              </a:r>
              <a14:m>
                <m:oMath xmlns:m="http://schemas.openxmlformats.org/officeDocument/2006/math">
                  <m:f>
                    <m:fPr>
                      <m:type m:val="skw"/>
                      <m:ctrlPr>
                        <a:rPr lang="en-US" sz="3300" i="1" smtClean="0">
                          <a:latin typeface="Cambria Math" panose="02040503050406030204" pitchFamily="18" charset="0"/>
                        </a:rPr>
                      </m:ctrlPr>
                    </m:fPr>
                    <m:num>
                      <m:r>
                        <a:rPr lang="en-US" sz="3300" b="0" i="1" smtClean="0">
                          <a:latin typeface="Cambria Math" panose="02040503050406030204" pitchFamily="18" charset="0"/>
                        </a:rPr>
                        <m:t>1</m:t>
                      </m:r>
                    </m:num>
                    <m:den>
                      <m:r>
                        <a:rPr lang="en-US" sz="3300" b="0" i="1" smtClean="0">
                          <a:latin typeface="Cambria Math" panose="02040503050406030204" pitchFamily="18" charset="0"/>
                        </a:rPr>
                        <m:t>8</m:t>
                      </m:r>
                    </m:den>
                  </m:f>
                </m:oMath>
              </a14:m>
              <a:r>
                <a:rPr lang="en-US" sz="3300" dirty="0">
                  <a:latin typeface="Lato" panose="020F0502020204030203" pitchFamily="34" charset="0"/>
                  <a:ea typeface="Lato" panose="020F0502020204030203" pitchFamily="34" charset="0"/>
                  <a:cs typeface="Lato" panose="020F0502020204030203" pitchFamily="34" charset="0"/>
                </a:rPr>
                <a:t> sections</a:t>
              </a:r>
            </a:p>
          </dgm:t>
        </dgm:pt>
      </mc:Choice>
      <mc:Fallback>
        <dgm:pt modelId="{A9E964C1-03A6-2643-A5B5-D635F0FAA5DA}">
          <dgm:prSet phldrT="[Text]" custT="1"/>
          <dgm:spPr/>
          <dgm:t>
            <a:bodyPr anchor="t" anchorCtr="1"/>
            <a:lstStyle/>
            <a:p>
              <a:r>
                <a:rPr lang="en-US" sz="3300" dirty="0">
                  <a:latin typeface="Lato" panose="020F0502020204030203" pitchFamily="34" charset="0"/>
                  <a:ea typeface="Lato" panose="020F0502020204030203" pitchFamily="34" charset="0"/>
                  <a:cs typeface="Lato" panose="020F0502020204030203" pitchFamily="34" charset="0"/>
                </a:rPr>
                <a:t>Was printed in </a:t>
              </a:r>
              <a:r>
                <a:rPr lang="en-US" sz="3300" b="0" i="0">
                  <a:latin typeface="Cambria Math" panose="02040503050406030204" pitchFamily="18" charset="0"/>
                </a:rPr>
                <a:t>1⁄8</a:t>
              </a:r>
              <a:r>
                <a:rPr lang="en-US" sz="3300" dirty="0">
                  <a:latin typeface="Lato" panose="020F0502020204030203" pitchFamily="34" charset="0"/>
                  <a:ea typeface="Lato" panose="020F0502020204030203" pitchFamily="34" charset="0"/>
                  <a:cs typeface="Lato" panose="020F0502020204030203" pitchFamily="34" charset="0"/>
                </a:rPr>
                <a:t> sections</a:t>
              </a:r>
            </a:p>
          </dgm:t>
        </dgm:pt>
      </mc:Fallback>
    </mc:AlternateContent>
    <dgm:pt modelId="{29CE2AC3-2AD8-6540-B18D-FA15D400214B}" type="parTrans" cxnId="{D9DB1D7C-F9BE-6541-8B81-5FA41241A762}">
      <dgm:prSet/>
      <dgm:spPr/>
      <dgm:t>
        <a:bodyPr/>
        <a:lstStyle/>
        <a:p>
          <a:endParaRPr lang="en-US"/>
        </a:p>
      </dgm:t>
    </dgm:pt>
    <dgm:pt modelId="{C25AF115-70D9-2346-A987-FF5F671660DA}" type="sibTrans" cxnId="{D9DB1D7C-F9BE-6541-8B81-5FA41241A762}">
      <dgm:prSet/>
      <dgm:spPr/>
      <dgm:t>
        <a:bodyPr/>
        <a:lstStyle/>
        <a:p>
          <a:endParaRPr lang="en-US"/>
        </a:p>
      </dgm:t>
    </dgm:pt>
    <dgm:pt modelId="{3E53796E-0660-2642-968A-7A01BCCF5239}">
      <dgm:prSet phldrT="[Text]" custT="1"/>
      <dgm:spPr/>
      <dgm:t>
        <a:bodyPr anchor="t" anchorCtr="1"/>
        <a:lstStyle/>
        <a:p>
          <a:r>
            <a:rPr lang="en-US" sz="3300" dirty="0">
              <a:latin typeface="Lato" panose="020F0502020204030203" pitchFamily="34" charset="0"/>
              <a:ea typeface="Lato" panose="020F0502020204030203" pitchFamily="34" charset="0"/>
              <a:cs typeface="Lato" panose="020F0502020204030203" pitchFamily="34" charset="0"/>
            </a:rPr>
            <a:t>Had no equipotential markings</a:t>
          </a:r>
        </a:p>
      </dgm:t>
    </dgm:pt>
    <dgm:pt modelId="{8F0769FD-7F23-6A43-9F62-6F6CE0B58AD9}" type="parTrans" cxnId="{CCB2E790-07B3-1842-B3F0-3A094EEF7327}">
      <dgm:prSet/>
      <dgm:spPr/>
      <dgm:t>
        <a:bodyPr/>
        <a:lstStyle/>
        <a:p>
          <a:endParaRPr lang="en-US"/>
        </a:p>
      </dgm:t>
    </dgm:pt>
    <dgm:pt modelId="{7E4E13D5-4CE7-3A4A-B356-5C4A8EC4023B}" type="sibTrans" cxnId="{CCB2E790-07B3-1842-B3F0-3A094EEF7327}">
      <dgm:prSet/>
      <dgm:spPr/>
      <dgm:t>
        <a:bodyPr/>
        <a:lstStyle/>
        <a:p>
          <a:endParaRPr lang="en-US"/>
        </a:p>
      </dgm:t>
    </dgm:pt>
    <dgm:pt modelId="{40D23CBA-5D68-9C46-88C8-6BB42252698B}">
      <dgm:prSet phldrT="[Text]" phldr="1"/>
      <dgm:spPr/>
      <dgm:t>
        <a:bodyPr/>
        <a:lstStyle/>
        <a:p>
          <a:endParaRPr lang="en-US" dirty="0"/>
        </a:p>
      </dgm:t>
    </dgm:pt>
    <dgm:pt modelId="{D0E97790-C6F9-0349-8D87-F8662FD5E257}" type="sibTrans" cxnId="{DAEEB196-25B1-F246-BBAB-15251E571FF4}">
      <dgm:prSet/>
      <dgm:spPr/>
      <dgm:t>
        <a:bodyPr/>
        <a:lstStyle/>
        <a:p>
          <a:endParaRPr lang="en-US"/>
        </a:p>
      </dgm:t>
    </dgm:pt>
    <dgm:pt modelId="{B0170D11-4FA4-124B-9FB3-4141E82BFBAF}" type="parTrans" cxnId="{DAEEB196-25B1-F246-BBAB-15251E571FF4}">
      <dgm:prSet/>
      <dgm:spPr/>
      <dgm:t>
        <a:bodyPr/>
        <a:lstStyle/>
        <a:p>
          <a:endParaRPr lang="en-US"/>
        </a:p>
      </dgm:t>
    </dgm:pt>
    <dgm:pt modelId="{D2F7B207-7092-944F-A60C-8BDEFA7146A2}">
      <dgm:prSet phldrT="[Text]"/>
      <dgm:spPr/>
      <dgm:t>
        <a:bodyPr anchor="t" anchorCtr="1"/>
        <a:lstStyle/>
        <a:p>
          <a:pPr marL="285750" indent="0"/>
          <a:endParaRPr lang="en-US" sz="2800" dirty="0"/>
        </a:p>
      </dgm:t>
    </dgm:pt>
    <dgm:pt modelId="{C4D26A28-AFD3-5C4E-8D40-37530A82C8F4}" type="parTrans" cxnId="{B30F4434-4A0F-5B49-B959-85244FD7802D}">
      <dgm:prSet/>
      <dgm:spPr/>
      <dgm:t>
        <a:bodyPr/>
        <a:lstStyle/>
        <a:p>
          <a:endParaRPr lang="en-US"/>
        </a:p>
      </dgm:t>
    </dgm:pt>
    <dgm:pt modelId="{09672486-CA90-E942-8243-7A1B1A510C85}" type="sibTrans" cxnId="{B30F4434-4A0F-5B49-B959-85244FD7802D}">
      <dgm:prSet/>
      <dgm:spPr/>
      <dgm:t>
        <a:bodyPr/>
        <a:lstStyle/>
        <a:p>
          <a:endParaRPr lang="en-US"/>
        </a:p>
      </dgm:t>
    </dgm:pt>
    <dgm:pt modelId="{08BF2609-20DF-DA4C-BD38-43DA73994EEA}">
      <dgm:prSet phldrT="[Text]" custT="1"/>
      <dgm:spPr/>
      <dgm:t>
        <a:bodyPr anchor="t" anchorCtr="1"/>
        <a:lstStyle/>
        <a:p>
          <a:r>
            <a:rPr lang="en-US" sz="3300" dirty="0">
              <a:latin typeface="Lato" panose="020F0502020204030203" pitchFamily="34" charset="0"/>
              <a:ea typeface="Lato" panose="020F0502020204030203" pitchFamily="34" charset="0"/>
              <a:cs typeface="Lato" panose="020F0502020204030203" pitchFamily="34" charset="0"/>
            </a:rPr>
            <a:t>Pegs were corrected</a:t>
          </a:r>
        </a:p>
      </dgm:t>
    </dgm:pt>
    <dgm:pt modelId="{214D360D-7A22-C141-91E7-B69114BCDF7E}" type="parTrans" cxnId="{4FBD1736-62F8-914E-8126-A921A752B5D8}">
      <dgm:prSet/>
      <dgm:spPr/>
      <dgm:t>
        <a:bodyPr/>
        <a:lstStyle/>
        <a:p>
          <a:endParaRPr lang="en-US"/>
        </a:p>
      </dgm:t>
    </dgm:pt>
    <dgm:pt modelId="{B7E9068C-3D3C-674B-A8D3-AB994590C002}" type="sibTrans" cxnId="{4FBD1736-62F8-914E-8126-A921A752B5D8}">
      <dgm:prSet/>
      <dgm:spPr/>
      <dgm:t>
        <a:bodyPr/>
        <a:lstStyle/>
        <a:p>
          <a:endParaRPr lang="en-US"/>
        </a:p>
      </dgm:t>
    </dgm:pt>
    <dgm:pt modelId="{47266AB4-C9EB-DA40-A018-9F762AFDE16D}">
      <dgm:prSet phldrT="[Text]" custT="1"/>
      <dgm:spPr/>
      <dgm:t>
        <a:bodyPr anchor="t" anchorCtr="1"/>
        <a:lstStyle/>
        <a:p>
          <a:pPr marL="228600" indent="0">
            <a:buNone/>
          </a:pPr>
          <a:r>
            <a:rPr lang="en-US" sz="3000">
              <a:latin typeface="Lato" panose="020F0502020204030203" pitchFamily="34" charset="0"/>
              <a:ea typeface="Lato" panose="020F0502020204030203" pitchFamily="34" charset="0"/>
              <a:cs typeface="Lato" panose="020F0502020204030203" pitchFamily="34" charset="0"/>
            </a:rPr>
            <a:t>Clip design</a:t>
          </a:r>
          <a:endParaRPr lang="en-US" sz="3000" dirty="0">
            <a:latin typeface="Lato" panose="020F0502020204030203" pitchFamily="34" charset="0"/>
            <a:ea typeface="Lato" panose="020F0502020204030203" pitchFamily="34" charset="0"/>
            <a:cs typeface="Lato" panose="020F0502020204030203" pitchFamily="34" charset="0"/>
          </a:endParaRPr>
        </a:p>
      </dgm:t>
    </dgm:pt>
    <dgm:pt modelId="{124ABDD7-85A7-A448-AF90-F37E15B90521}" type="parTrans" cxnId="{7F94CD57-7437-B445-B1DC-8BDDA7508CC5}">
      <dgm:prSet/>
      <dgm:spPr/>
      <dgm:t>
        <a:bodyPr/>
        <a:lstStyle/>
        <a:p>
          <a:endParaRPr lang="en-US"/>
        </a:p>
      </dgm:t>
    </dgm:pt>
    <dgm:pt modelId="{809EFAEB-FE34-2B4C-ACE8-E2400DB02008}" type="sibTrans" cxnId="{7F94CD57-7437-B445-B1DC-8BDDA7508CC5}">
      <dgm:prSet/>
      <dgm:spPr/>
      <dgm:t>
        <a:bodyPr/>
        <a:lstStyle/>
        <a:p>
          <a:endParaRPr lang="en-US"/>
        </a:p>
      </dgm:t>
    </dgm:pt>
    <dgm:pt modelId="{899ADF24-AAF7-6641-8764-BFB5194E3E20}">
      <dgm:prSet phldrT="[Text]" custT="1"/>
      <dgm:spPr/>
      <dgm:t>
        <a:bodyPr anchor="t" anchorCtr="1"/>
        <a:lstStyle/>
        <a:p>
          <a:pPr marL="254000" indent="-42863">
            <a:tabLst/>
          </a:pPr>
          <a:r>
            <a:rPr lang="en-US" sz="3000" dirty="0">
              <a:latin typeface="Lato" panose="020F0502020204030203" pitchFamily="34" charset="0"/>
              <a:ea typeface="Lato" panose="020F0502020204030203" pitchFamily="34" charset="0"/>
              <a:cs typeface="Lato" panose="020F0502020204030203" pitchFamily="34" charset="0"/>
            </a:rPr>
            <a:t>Trial and error</a:t>
          </a:r>
        </a:p>
      </dgm:t>
    </dgm:pt>
    <dgm:pt modelId="{D0FC69AC-DA68-8940-9979-1FAB3F8C1038}" type="sibTrans" cxnId="{951D0A09-6641-E942-87D8-0C530B159DC6}">
      <dgm:prSet/>
      <dgm:spPr/>
      <dgm:t>
        <a:bodyPr/>
        <a:lstStyle/>
        <a:p>
          <a:endParaRPr lang="en-US"/>
        </a:p>
      </dgm:t>
    </dgm:pt>
    <dgm:pt modelId="{25CCF831-4DE9-3D4E-ABC6-65C152EFBB79}" type="parTrans" cxnId="{951D0A09-6641-E942-87D8-0C530B159DC6}">
      <dgm:prSet/>
      <dgm:spPr/>
      <dgm:t>
        <a:bodyPr/>
        <a:lstStyle/>
        <a:p>
          <a:endParaRPr lang="en-US"/>
        </a:p>
      </dgm:t>
    </dgm:pt>
    <dgm:pt modelId="{6A91D6C4-FE36-B14A-AD23-AF64BF2E5CCC}">
      <dgm:prSet phldrT="[Text]" custT="1"/>
      <dgm:spPr/>
      <dgm:t>
        <a:bodyPr anchor="t" anchorCtr="1"/>
        <a:lstStyle/>
        <a:p>
          <a:pPr marL="254000" indent="-42863">
            <a:tabLst/>
          </a:pPr>
          <a:r>
            <a:rPr lang="en-US" sz="3000" dirty="0">
              <a:latin typeface="Lato" panose="020F0502020204030203" pitchFamily="34" charset="0"/>
              <a:ea typeface="Lato" panose="020F0502020204030203" pitchFamily="34" charset="0"/>
              <a:cs typeface="Lato" panose="020F0502020204030203" pitchFamily="34" charset="0"/>
            </a:rPr>
            <a:t>A trench-like design was better fitting</a:t>
          </a:r>
        </a:p>
      </dgm:t>
    </dgm:pt>
    <dgm:pt modelId="{2956A07A-BD3D-6C4F-8EFB-B1AFC7FB6725}" type="sibTrans" cxnId="{C50C72B4-5739-B04E-AC55-22DA914B3DEC}">
      <dgm:prSet/>
      <dgm:spPr/>
      <dgm:t>
        <a:bodyPr/>
        <a:lstStyle/>
        <a:p>
          <a:endParaRPr lang="en-US"/>
        </a:p>
      </dgm:t>
    </dgm:pt>
    <dgm:pt modelId="{D0CAF46F-7F73-8A4B-8A8B-D93C2BF5C737}" type="parTrans" cxnId="{C50C72B4-5739-B04E-AC55-22DA914B3DEC}">
      <dgm:prSet/>
      <dgm:spPr/>
      <dgm:t>
        <a:bodyPr/>
        <a:lstStyle/>
        <a:p>
          <a:endParaRPr lang="en-US"/>
        </a:p>
      </dgm:t>
    </dgm:pt>
    <dgm:pt modelId="{9C2A79E9-1B2B-EE41-A932-65665F8EED77}">
      <dgm:prSet phldrT="[Text]" custT="1"/>
      <dgm:spPr/>
      <dgm:t>
        <a:bodyPr anchor="t" anchorCtr="1"/>
        <a:lstStyle/>
        <a:p>
          <a:pPr marL="254000" indent="-42863">
            <a:tabLst/>
          </a:pPr>
          <a:r>
            <a:rPr lang="en-US" sz="3000" dirty="0">
              <a:latin typeface="Lato" panose="020F0502020204030203" pitchFamily="34" charset="0"/>
              <a:ea typeface="Lato" panose="020F0502020204030203" pitchFamily="34" charset="0"/>
              <a:cs typeface="Lato" panose="020F0502020204030203" pitchFamily="34" charset="0"/>
            </a:rPr>
            <a:t>Encapsulates the wiring to better aid in uniformity</a:t>
          </a:r>
        </a:p>
      </dgm:t>
    </dgm:pt>
    <dgm:pt modelId="{60823116-EA2D-1548-9CE5-0FE045A303DC}" type="sibTrans" cxnId="{7F2BB686-5C0D-484C-B9FE-868F4561E849}">
      <dgm:prSet/>
      <dgm:spPr/>
      <dgm:t>
        <a:bodyPr/>
        <a:lstStyle/>
        <a:p>
          <a:endParaRPr lang="en-US"/>
        </a:p>
      </dgm:t>
    </dgm:pt>
    <dgm:pt modelId="{15D67709-C2F4-4747-A2F6-1F90EA09D27A}" type="parTrans" cxnId="{7F2BB686-5C0D-484C-B9FE-868F4561E849}">
      <dgm:prSet/>
      <dgm:spPr/>
      <dgm:t>
        <a:bodyPr/>
        <a:lstStyle/>
        <a:p>
          <a:endParaRPr lang="en-US"/>
        </a:p>
      </dgm:t>
    </dgm:pt>
    <dgm:pt modelId="{5E9ACABD-4F61-474C-999C-CF50EDBBBF1D}" type="pres">
      <dgm:prSet presAssocID="{49775E89-D99F-9A4D-93F6-0806965DF4CF}" presName="cycleMatrixDiagram" presStyleCnt="0">
        <dgm:presLayoutVars>
          <dgm:chMax val="1"/>
          <dgm:dir/>
          <dgm:animLvl val="lvl"/>
          <dgm:resizeHandles val="exact"/>
        </dgm:presLayoutVars>
      </dgm:prSet>
      <dgm:spPr/>
    </dgm:pt>
    <dgm:pt modelId="{16D8EE8B-47F6-CB46-B364-5FD0DBA5B5F9}" type="pres">
      <dgm:prSet presAssocID="{49775E89-D99F-9A4D-93F6-0806965DF4CF}" presName="children" presStyleCnt="0"/>
      <dgm:spPr/>
    </dgm:pt>
    <dgm:pt modelId="{F4B255EE-956E-7C48-93D2-AE6F6061EFDD}" type="pres">
      <dgm:prSet presAssocID="{49775E89-D99F-9A4D-93F6-0806965DF4CF}" presName="child1group" presStyleCnt="0"/>
      <dgm:spPr/>
    </dgm:pt>
    <dgm:pt modelId="{077D2117-E1F2-4F47-ADEC-25D535542A72}" type="pres">
      <dgm:prSet presAssocID="{49775E89-D99F-9A4D-93F6-0806965DF4CF}" presName="child1" presStyleLbl="bgAcc1" presStyleIdx="0" presStyleCnt="4" custScaleX="61335" custScaleY="90178" custLinFactNeighborX="-27779" custLinFactNeighborY="33324"/>
      <dgm:spPr>
        <a:prstGeom prst="rightArrowCallout">
          <a:avLst/>
        </a:prstGeom>
      </dgm:spPr>
    </dgm:pt>
    <dgm:pt modelId="{32FCD46D-98E4-B74F-A86B-482301D2B94B}" type="pres">
      <dgm:prSet presAssocID="{49775E89-D99F-9A4D-93F6-0806965DF4CF}" presName="child1Text" presStyleLbl="bgAcc1" presStyleIdx="0" presStyleCnt="4">
        <dgm:presLayoutVars>
          <dgm:bulletEnabled val="1"/>
        </dgm:presLayoutVars>
      </dgm:prSet>
      <dgm:spPr/>
    </dgm:pt>
    <dgm:pt modelId="{3B68E2FB-DAB0-7C41-A449-68F6C9712A0B}" type="pres">
      <dgm:prSet presAssocID="{49775E89-D99F-9A4D-93F6-0806965DF4CF}" presName="child2group" presStyleCnt="0"/>
      <dgm:spPr/>
    </dgm:pt>
    <dgm:pt modelId="{C8F76696-E909-D74F-BF45-35EE3738D1CE}" type="pres">
      <dgm:prSet presAssocID="{49775E89-D99F-9A4D-93F6-0806965DF4CF}" presName="child2" presStyleLbl="bgAcc1" presStyleIdx="1" presStyleCnt="4" custScaleX="61370" custScaleY="90178" custLinFactNeighborX="26636" custLinFactNeighborY="33389"/>
      <dgm:spPr>
        <a:prstGeom prst="leftArrowCallout">
          <a:avLst/>
        </a:prstGeom>
      </dgm:spPr>
    </dgm:pt>
    <dgm:pt modelId="{6C488DE3-92C7-8840-9D56-DB770883EC3C}" type="pres">
      <dgm:prSet presAssocID="{49775E89-D99F-9A4D-93F6-0806965DF4CF}" presName="child2Text" presStyleLbl="bgAcc1" presStyleIdx="1" presStyleCnt="4">
        <dgm:presLayoutVars>
          <dgm:bulletEnabled val="1"/>
        </dgm:presLayoutVars>
      </dgm:prSet>
      <dgm:spPr/>
    </dgm:pt>
    <dgm:pt modelId="{D164BD21-37B0-1743-9D53-B79515F4317A}" type="pres">
      <dgm:prSet presAssocID="{49775E89-D99F-9A4D-93F6-0806965DF4CF}" presName="child3group" presStyleCnt="0"/>
      <dgm:spPr/>
    </dgm:pt>
    <dgm:pt modelId="{DA15A838-905E-D64E-A4AB-7F5B9C9025FD}" type="pres">
      <dgm:prSet presAssocID="{49775E89-D99F-9A4D-93F6-0806965DF4CF}" presName="child3" presStyleLbl="bgAcc1" presStyleIdx="2" presStyleCnt="4" custScaleX="61335" custScaleY="90178" custLinFactNeighborX="26653" custLinFactNeighborY="-25717"/>
      <dgm:spPr>
        <a:prstGeom prst="leftArrowCallout">
          <a:avLst/>
        </a:prstGeom>
      </dgm:spPr>
    </dgm:pt>
    <dgm:pt modelId="{0B1D75FF-5CBB-8248-B74E-A1A3A053173F}" type="pres">
      <dgm:prSet presAssocID="{49775E89-D99F-9A4D-93F6-0806965DF4CF}" presName="child3Text" presStyleLbl="bgAcc1" presStyleIdx="2" presStyleCnt="4">
        <dgm:presLayoutVars>
          <dgm:bulletEnabled val="1"/>
        </dgm:presLayoutVars>
      </dgm:prSet>
      <dgm:spPr/>
    </dgm:pt>
    <dgm:pt modelId="{3A414D4F-57C5-114D-BBE0-2BD4B79CE19B}" type="pres">
      <dgm:prSet presAssocID="{49775E89-D99F-9A4D-93F6-0806965DF4CF}" presName="child4group" presStyleCnt="0"/>
      <dgm:spPr/>
    </dgm:pt>
    <dgm:pt modelId="{04D8B0B2-11F1-5C4C-A66F-5F19DEC53153}" type="pres">
      <dgm:prSet presAssocID="{49775E89-D99F-9A4D-93F6-0806965DF4CF}" presName="child4" presStyleLbl="bgAcc1" presStyleIdx="3" presStyleCnt="4" custScaleX="61335" custScaleY="90178" custLinFactNeighborX="-28199" custLinFactNeighborY="-24749"/>
      <dgm:spPr>
        <a:prstGeom prst="rightArrowCallout">
          <a:avLst/>
        </a:prstGeom>
      </dgm:spPr>
    </dgm:pt>
    <dgm:pt modelId="{7D27D116-C975-5144-BD7B-3B0F5CB0D63B}" type="pres">
      <dgm:prSet presAssocID="{49775E89-D99F-9A4D-93F6-0806965DF4CF}" presName="child4Text" presStyleLbl="bgAcc1" presStyleIdx="3" presStyleCnt="4">
        <dgm:presLayoutVars>
          <dgm:bulletEnabled val="1"/>
        </dgm:presLayoutVars>
      </dgm:prSet>
      <dgm:spPr/>
    </dgm:pt>
    <dgm:pt modelId="{391A4018-0224-4A44-B443-8B5D3AA4FE96}" type="pres">
      <dgm:prSet presAssocID="{49775E89-D99F-9A4D-93F6-0806965DF4CF}" presName="childPlaceholder" presStyleCnt="0"/>
      <dgm:spPr/>
    </dgm:pt>
    <dgm:pt modelId="{D6C6773F-592F-9343-A55A-3FE51A97D7C0}" type="pres">
      <dgm:prSet presAssocID="{49775E89-D99F-9A4D-93F6-0806965DF4CF}" presName="circle" presStyleCnt="0"/>
      <dgm:spPr/>
    </dgm:pt>
    <dgm:pt modelId="{94C41A0E-76A4-0C4D-B85C-E251696634F9}" type="pres">
      <dgm:prSet presAssocID="{49775E89-D99F-9A4D-93F6-0806965DF4CF}" presName="quadrant1" presStyleLbl="node1" presStyleIdx="0" presStyleCnt="4" custScaleX="30231" custScaleY="40708" custLinFactNeighborX="7664" custLinFactNeighborY="106">
        <dgm:presLayoutVars>
          <dgm:chMax val="1"/>
          <dgm:bulletEnabled val="1"/>
        </dgm:presLayoutVars>
      </dgm:prSet>
      <dgm:spPr>
        <a:prstGeom prst="rect">
          <a:avLst/>
        </a:prstGeom>
      </dgm:spPr>
    </dgm:pt>
    <dgm:pt modelId="{2D7ADA4B-8F0C-A54D-A7EE-D29A729EFFE7}" type="pres">
      <dgm:prSet presAssocID="{49775E89-D99F-9A4D-93F6-0806965DF4CF}" presName="quadrant2" presStyleLbl="node1" presStyleIdx="1" presStyleCnt="4" custScaleX="24090" custScaleY="48377">
        <dgm:presLayoutVars>
          <dgm:chMax val="1"/>
          <dgm:bulletEnabled val="1"/>
        </dgm:presLayoutVars>
      </dgm:prSet>
      <dgm:spPr>
        <a:prstGeom prst="rect">
          <a:avLst/>
        </a:prstGeom>
      </dgm:spPr>
    </dgm:pt>
    <dgm:pt modelId="{6F0593E0-E710-5C40-A448-D57A1DAB2E38}" type="pres">
      <dgm:prSet presAssocID="{49775E89-D99F-9A4D-93F6-0806965DF4CF}" presName="quadrant3" presStyleLbl="node1" presStyleIdx="2" presStyleCnt="4" custScaleX="15340" custScaleY="24649">
        <dgm:presLayoutVars>
          <dgm:chMax val="1"/>
          <dgm:bulletEnabled val="1"/>
        </dgm:presLayoutVars>
      </dgm:prSet>
      <dgm:spPr>
        <a:prstGeom prst="rect">
          <a:avLst/>
        </a:prstGeom>
      </dgm:spPr>
    </dgm:pt>
    <dgm:pt modelId="{7AAB797A-3F4E-1C44-B454-221C332EFCD4}" type="pres">
      <dgm:prSet presAssocID="{49775E89-D99F-9A4D-93F6-0806965DF4CF}" presName="quadrant4" presStyleLbl="node1" presStyleIdx="3" presStyleCnt="4" custScaleX="21684" custScaleY="35016">
        <dgm:presLayoutVars>
          <dgm:chMax val="1"/>
          <dgm:bulletEnabled val="1"/>
        </dgm:presLayoutVars>
      </dgm:prSet>
      <dgm:spPr>
        <a:prstGeom prst="rect">
          <a:avLst/>
        </a:prstGeom>
      </dgm:spPr>
    </dgm:pt>
    <dgm:pt modelId="{9868F3CD-283D-E94D-B37D-712FABEF315F}" type="pres">
      <dgm:prSet presAssocID="{49775E89-D99F-9A4D-93F6-0806965DF4CF}" presName="quadrantPlaceholder" presStyleCnt="0"/>
      <dgm:spPr/>
    </dgm:pt>
    <dgm:pt modelId="{75AA544D-68AD-084A-91AE-2AEFCF338638}" type="pres">
      <dgm:prSet presAssocID="{49775E89-D99F-9A4D-93F6-0806965DF4CF}" presName="center1" presStyleLbl="fgShp" presStyleIdx="0" presStyleCnt="2" custLinFactX="21518" custLinFactY="100000" custLinFactNeighborX="100000" custLinFactNeighborY="149844"/>
      <dgm:spPr/>
    </dgm:pt>
    <dgm:pt modelId="{6843C542-8E85-074D-A2A4-D4C44B91CFBB}" type="pres">
      <dgm:prSet presAssocID="{49775E89-D99F-9A4D-93F6-0806965DF4CF}" presName="center2" presStyleLbl="fgShp" presStyleIdx="1" presStyleCnt="2" custLinFactX="15813" custLinFactY="-100000" custLinFactNeighborX="100000" custLinFactNeighborY="-115698"/>
      <dgm:spPr/>
    </dgm:pt>
  </dgm:ptLst>
  <dgm:cxnLst>
    <dgm:cxn modelId="{14611C03-B4E0-B449-A21F-F64BA4476127}" type="presOf" srcId="{49775E89-D99F-9A4D-93F6-0806965DF4CF}" destId="{5E9ACABD-4F61-474C-999C-CF50EDBBBF1D}" srcOrd="0" destOrd="0" presId="urn:microsoft.com/office/officeart/2005/8/layout/cycle4"/>
    <dgm:cxn modelId="{9E895A05-175A-164F-A2C1-8B0F1F97090C}" type="presOf" srcId="{A9E964C1-03A6-2643-A5B5-D635F0FAA5DA}" destId="{32FCD46D-98E4-B74F-A86B-482301D2B94B}" srcOrd="1" destOrd="1" presId="urn:microsoft.com/office/officeart/2005/8/layout/cycle4"/>
    <dgm:cxn modelId="{F9D1CD06-DA8F-A94D-8199-7140C2F32BF5}" srcId="{49775E89-D99F-9A4D-93F6-0806965DF4CF}" destId="{B50762C6-2E54-B645-B570-D0ADDE0EA298}" srcOrd="2" destOrd="0" parTransId="{1C82CC34-37EC-7148-BD57-4EEB34753994}" sibTransId="{9AA54DA6-3985-7447-8FDE-08A83CBE7AF3}"/>
    <dgm:cxn modelId="{951D0A09-6641-E942-87D8-0C530B159DC6}" srcId="{40D23CBA-5D68-9C46-88C8-6BB42252698B}" destId="{899ADF24-AAF7-6641-8764-BFB5194E3E20}" srcOrd="1" destOrd="0" parTransId="{25CCF831-4DE9-3D4E-ABC6-65C152EFBB79}" sibTransId="{D0FC69AC-DA68-8940-9979-1FAB3F8C1038}"/>
    <dgm:cxn modelId="{17D9321D-20A1-9C4D-BD0F-06F5E2AE1E8C}" type="presOf" srcId="{6A91D6C4-FE36-B14A-AD23-AF64BF2E5CCC}" destId="{C8F76696-E909-D74F-BF45-35EE3738D1CE}" srcOrd="0" destOrd="2" presId="urn:microsoft.com/office/officeart/2005/8/layout/cycle4"/>
    <dgm:cxn modelId="{C80BB625-1127-2D4B-A4EA-811C7E81C06C}" type="presOf" srcId="{6A91D6C4-FE36-B14A-AD23-AF64BF2E5CCC}" destId="{6C488DE3-92C7-8840-9D56-DB770883EC3C}" srcOrd="1" destOrd="2" presId="urn:microsoft.com/office/officeart/2005/8/layout/cycle4"/>
    <dgm:cxn modelId="{35665B2B-ED13-024A-8DFD-64FA125C9AFF}" type="presOf" srcId="{40D23CBA-5D68-9C46-88C8-6BB42252698B}" destId="{2D7ADA4B-8F0C-A54D-A7EE-D29A729EFFE7}" srcOrd="0" destOrd="0" presId="urn:microsoft.com/office/officeart/2005/8/layout/cycle4"/>
    <dgm:cxn modelId="{EC56E22C-4964-F747-A490-C5DAFC0FA44A}" type="presOf" srcId="{0A690FBE-986B-564E-B304-CAC870010E26}" destId="{DA15A838-905E-D64E-A4AB-7F5B9C9025FD}" srcOrd="0" destOrd="0" presId="urn:microsoft.com/office/officeart/2005/8/layout/cycle4"/>
    <dgm:cxn modelId="{7573D22E-BC04-AD4A-8216-FB89EC1CE76F}" type="presOf" srcId="{47266AB4-C9EB-DA40-A018-9F762AFDE16D}" destId="{C8F76696-E909-D74F-BF45-35EE3738D1CE}" srcOrd="0" destOrd="0" presId="urn:microsoft.com/office/officeart/2005/8/layout/cycle4"/>
    <dgm:cxn modelId="{B30F4434-4A0F-5B49-B959-85244FD7802D}" srcId="{B50762C6-2E54-B645-B570-D0ADDE0EA298}" destId="{D2F7B207-7092-944F-A60C-8BDEFA7146A2}" srcOrd="1" destOrd="0" parTransId="{C4D26A28-AFD3-5C4E-8D40-37530A82C8F4}" sibTransId="{09672486-CA90-E942-8243-7A1B1A510C85}"/>
    <dgm:cxn modelId="{4FBD1736-62F8-914E-8126-A921A752B5D8}" srcId="{FFFCDBC1-127D-974F-A298-D72B5B04EA19}" destId="{08BF2609-20DF-DA4C-BD38-43DA73994EEA}" srcOrd="3" destOrd="0" parTransId="{214D360D-7A22-C141-91E7-B69114BCDF7E}" sibTransId="{B7E9068C-3D3C-674B-A8D3-AB994590C002}"/>
    <dgm:cxn modelId="{F0ACD73C-1D06-9C4C-A0D7-51D26C16A6DE}" type="presOf" srcId="{EF4F2A74-9984-FC48-98D3-C80BF15AABCF}" destId="{32FCD46D-98E4-B74F-A86B-482301D2B94B}" srcOrd="1" destOrd="0" presId="urn:microsoft.com/office/officeart/2005/8/layout/cycle4"/>
    <dgm:cxn modelId="{6854E13F-7BDC-4F47-8CE8-F555CCDF5252}" type="presOf" srcId="{47266AB4-C9EB-DA40-A018-9F762AFDE16D}" destId="{6C488DE3-92C7-8840-9D56-DB770883EC3C}" srcOrd="1" destOrd="0" presId="urn:microsoft.com/office/officeart/2005/8/layout/cycle4"/>
    <dgm:cxn modelId="{E3AFB043-483D-1D46-95B6-183A7A37CBEB}" type="presOf" srcId="{08BF2609-20DF-DA4C-BD38-43DA73994EEA}" destId="{077D2117-E1F2-4F47-ADEC-25D535542A72}" srcOrd="0" destOrd="3" presId="urn:microsoft.com/office/officeart/2005/8/layout/cycle4"/>
    <dgm:cxn modelId="{11EB8B47-9DBE-874C-9220-C53201C9B94C}" type="presOf" srcId="{3E53796E-0660-2642-968A-7A01BCCF5239}" destId="{32FCD46D-98E4-B74F-A86B-482301D2B94B}" srcOrd="1" destOrd="2" presId="urn:microsoft.com/office/officeart/2005/8/layout/cycle4"/>
    <dgm:cxn modelId="{E5C40F51-3EAA-5C46-8A82-DC7412FE1036}" type="presOf" srcId="{3E53796E-0660-2642-968A-7A01BCCF5239}" destId="{077D2117-E1F2-4F47-ADEC-25D535542A72}" srcOrd="0" destOrd="2" presId="urn:microsoft.com/office/officeart/2005/8/layout/cycle4"/>
    <dgm:cxn modelId="{7F94CD57-7437-B445-B1DC-8BDDA7508CC5}" srcId="{40D23CBA-5D68-9C46-88C8-6BB42252698B}" destId="{47266AB4-C9EB-DA40-A018-9F762AFDE16D}" srcOrd="0" destOrd="0" parTransId="{124ABDD7-85A7-A448-AF90-F37E15B90521}" sibTransId="{809EFAEB-FE34-2B4C-ACE8-E2400DB02008}"/>
    <dgm:cxn modelId="{2FB3285D-513C-0D4B-B7A1-FEB5F42F1A43}" srcId="{B50762C6-2E54-B645-B570-D0ADDE0EA298}" destId="{0A690FBE-986B-564E-B304-CAC870010E26}" srcOrd="0" destOrd="0" parTransId="{A52A1F65-7C1B-AF4B-AAF4-DDEE95C372E8}" sibTransId="{54DD8050-856C-4049-A5B6-1A054E329D21}"/>
    <dgm:cxn modelId="{6952CA62-8E32-B14E-B713-AD67420965FC}" type="presOf" srcId="{EF4F2A74-9984-FC48-98D3-C80BF15AABCF}" destId="{077D2117-E1F2-4F47-ADEC-25D535542A72}" srcOrd="0" destOrd="0" presId="urn:microsoft.com/office/officeart/2005/8/layout/cycle4"/>
    <dgm:cxn modelId="{F6835063-C186-DD41-B9B6-6FE7D4E3D871}" type="presOf" srcId="{D2F7B207-7092-944F-A60C-8BDEFA7146A2}" destId="{0B1D75FF-5CBB-8248-B74E-A1A3A053173F}" srcOrd="1" destOrd="1" presId="urn:microsoft.com/office/officeart/2005/8/layout/cycle4"/>
    <dgm:cxn modelId="{9E273D6B-685E-D34F-9A3A-159B7FC44B19}" type="presOf" srcId="{B50762C6-2E54-B645-B570-D0ADDE0EA298}" destId="{6F0593E0-E710-5C40-A448-D57A1DAB2E38}" srcOrd="0" destOrd="0" presId="urn:microsoft.com/office/officeart/2005/8/layout/cycle4"/>
    <dgm:cxn modelId="{FF60886B-A898-7544-8EEC-02BC7EE47D46}" type="presOf" srcId="{0F94ABE8-9CA6-0441-BA97-1F2FA95068AD}" destId="{04D8B0B2-11F1-5C4C-A66F-5F19DEC53153}" srcOrd="0" destOrd="0" presId="urn:microsoft.com/office/officeart/2005/8/layout/cycle4"/>
    <dgm:cxn modelId="{798B1573-AF09-E946-B5BB-4C5A99880AE8}" type="presOf" srcId="{FFFCDBC1-127D-974F-A298-D72B5B04EA19}" destId="{94C41A0E-76A4-0C4D-B85C-E251696634F9}" srcOrd="0" destOrd="0" presId="urn:microsoft.com/office/officeart/2005/8/layout/cycle4"/>
    <dgm:cxn modelId="{2D835A75-B62B-E146-832D-5A01174DB567}" type="presOf" srcId="{08BF2609-20DF-DA4C-BD38-43DA73994EEA}" destId="{32FCD46D-98E4-B74F-A86B-482301D2B94B}" srcOrd="1" destOrd="3" presId="urn:microsoft.com/office/officeart/2005/8/layout/cycle4"/>
    <dgm:cxn modelId="{D9DB1D7C-F9BE-6541-8B81-5FA41241A762}" srcId="{FFFCDBC1-127D-974F-A298-D72B5B04EA19}" destId="{A9E964C1-03A6-2643-A5B5-D635F0FAA5DA}" srcOrd="1" destOrd="0" parTransId="{29CE2AC3-2AD8-6540-B18D-FA15D400214B}" sibTransId="{C25AF115-70D9-2346-A987-FF5F671660DA}"/>
    <dgm:cxn modelId="{49B49C7D-4C80-BE4B-98F6-79566CDACFA3}" type="presOf" srcId="{D2F7B207-7092-944F-A60C-8BDEFA7146A2}" destId="{DA15A838-905E-D64E-A4AB-7F5B9C9025FD}" srcOrd="0" destOrd="1" presId="urn:microsoft.com/office/officeart/2005/8/layout/cycle4"/>
    <dgm:cxn modelId="{7F2BB686-5C0D-484C-B9FE-868F4561E849}" srcId="{40D23CBA-5D68-9C46-88C8-6BB42252698B}" destId="{9C2A79E9-1B2B-EE41-A932-65665F8EED77}" srcOrd="3" destOrd="0" parTransId="{15D67709-C2F4-4747-A2F6-1F90EA09D27A}" sibTransId="{60823116-EA2D-1548-9CE5-0FE045A303DC}"/>
    <dgm:cxn modelId="{F98E318B-85FB-D745-8140-CE249A6C6E80}" type="presOf" srcId="{F27EA5FE-4A1D-FA45-A5F9-3172CF4793C1}" destId="{7AAB797A-3F4E-1C44-B454-221C332EFCD4}" srcOrd="0" destOrd="0" presId="urn:microsoft.com/office/officeart/2005/8/layout/cycle4"/>
    <dgm:cxn modelId="{CCB2E790-07B3-1842-B3F0-3A094EEF7327}" srcId="{FFFCDBC1-127D-974F-A298-D72B5B04EA19}" destId="{3E53796E-0660-2642-968A-7A01BCCF5239}" srcOrd="2" destOrd="0" parTransId="{8F0769FD-7F23-6A43-9F62-6F6CE0B58AD9}" sibTransId="{7E4E13D5-4CE7-3A4A-B356-5C4A8EC4023B}"/>
    <dgm:cxn modelId="{02953893-766C-B246-96F0-1467B4C3CD5D}" srcId="{49775E89-D99F-9A4D-93F6-0806965DF4CF}" destId="{FFFCDBC1-127D-974F-A298-D72B5B04EA19}" srcOrd="0" destOrd="0" parTransId="{607C6755-FC2A-4D4E-BB0F-6CF01BE22E63}" sibTransId="{5E95C1DD-58A1-784B-B22C-2D3103EC5860}"/>
    <dgm:cxn modelId="{DAEEB196-25B1-F246-BBAB-15251E571FF4}" srcId="{49775E89-D99F-9A4D-93F6-0806965DF4CF}" destId="{40D23CBA-5D68-9C46-88C8-6BB42252698B}" srcOrd="1" destOrd="0" parTransId="{B0170D11-4FA4-124B-9FB3-4141E82BFBAF}" sibTransId="{D0E97790-C6F9-0349-8D87-F8662FD5E257}"/>
    <dgm:cxn modelId="{1FF0C7A4-6B95-224B-BEFF-8F0390729B15}" type="presOf" srcId="{0A690FBE-986B-564E-B304-CAC870010E26}" destId="{0B1D75FF-5CBB-8248-B74E-A1A3A053173F}" srcOrd="1" destOrd="0" presId="urn:microsoft.com/office/officeart/2005/8/layout/cycle4"/>
    <dgm:cxn modelId="{08A601AD-8131-334A-A1F4-AC67A392FB52}" type="presOf" srcId="{9C2A79E9-1B2B-EE41-A932-65665F8EED77}" destId="{C8F76696-E909-D74F-BF45-35EE3738D1CE}" srcOrd="0" destOrd="3" presId="urn:microsoft.com/office/officeart/2005/8/layout/cycle4"/>
    <dgm:cxn modelId="{C50C72B4-5739-B04E-AC55-22DA914B3DEC}" srcId="{40D23CBA-5D68-9C46-88C8-6BB42252698B}" destId="{6A91D6C4-FE36-B14A-AD23-AF64BF2E5CCC}" srcOrd="2" destOrd="0" parTransId="{D0CAF46F-7F73-8A4B-8A8B-D93C2BF5C737}" sibTransId="{2956A07A-BD3D-6C4F-8EFB-B1AFC7FB6725}"/>
    <dgm:cxn modelId="{F53C6DBD-84C2-954C-B715-0542DF40A4AC}" type="presOf" srcId="{9C2A79E9-1B2B-EE41-A932-65665F8EED77}" destId="{6C488DE3-92C7-8840-9D56-DB770883EC3C}" srcOrd="1" destOrd="3" presId="urn:microsoft.com/office/officeart/2005/8/layout/cycle4"/>
    <dgm:cxn modelId="{E6D82FBE-F4D9-4D45-A1C7-1598831C5FC2}" type="presOf" srcId="{899ADF24-AAF7-6641-8764-BFB5194E3E20}" destId="{C8F76696-E909-D74F-BF45-35EE3738D1CE}" srcOrd="0" destOrd="1" presId="urn:microsoft.com/office/officeart/2005/8/layout/cycle4"/>
    <dgm:cxn modelId="{6BB3A6C3-EFB3-034B-ACF9-AB13FC7868B1}" srcId="{49775E89-D99F-9A4D-93F6-0806965DF4CF}" destId="{F27EA5FE-4A1D-FA45-A5F9-3172CF4793C1}" srcOrd="3" destOrd="0" parTransId="{CEFF6018-E54F-6642-94C6-C821571C935F}" sibTransId="{ABF94975-FD75-8042-80BA-55705F7DA0DC}"/>
    <dgm:cxn modelId="{D000C9CA-A453-1642-B8F3-6B78186155D6}" type="presOf" srcId="{0F94ABE8-9CA6-0441-BA97-1F2FA95068AD}" destId="{7D27D116-C975-5144-BD7B-3B0F5CB0D63B}" srcOrd="1" destOrd="0" presId="urn:microsoft.com/office/officeart/2005/8/layout/cycle4"/>
    <dgm:cxn modelId="{5F2A61D7-A90D-CC48-A930-3EC4800075A4}" type="presOf" srcId="{A9E964C1-03A6-2643-A5B5-D635F0FAA5DA}" destId="{077D2117-E1F2-4F47-ADEC-25D535542A72}" srcOrd="0" destOrd="1" presId="urn:microsoft.com/office/officeart/2005/8/layout/cycle4"/>
    <dgm:cxn modelId="{612FF5DE-77EC-B44D-85C4-C5EB3A32AD40}" srcId="{F27EA5FE-4A1D-FA45-A5F9-3172CF4793C1}" destId="{0F94ABE8-9CA6-0441-BA97-1F2FA95068AD}" srcOrd="0" destOrd="0" parTransId="{7A574F19-82DF-ED4E-B59B-400156CCDE24}" sibTransId="{5031422C-7D1E-7749-8601-8B0FF54AF4A8}"/>
    <dgm:cxn modelId="{FEFBF2F8-D892-7845-8C69-23B0BFDCFB55}" srcId="{FFFCDBC1-127D-974F-A298-D72B5B04EA19}" destId="{EF4F2A74-9984-FC48-98D3-C80BF15AABCF}" srcOrd="0" destOrd="0" parTransId="{55285011-3DDA-4844-BB8B-08139EAE64CF}" sibTransId="{1CB3DA09-DFD6-CB4E-8734-B9175296CE41}"/>
    <dgm:cxn modelId="{AD64FDFB-ABF5-8641-B84D-3B9021D9E4E2}" type="presOf" srcId="{899ADF24-AAF7-6641-8764-BFB5194E3E20}" destId="{6C488DE3-92C7-8840-9D56-DB770883EC3C}" srcOrd="1" destOrd="1" presId="urn:microsoft.com/office/officeart/2005/8/layout/cycle4"/>
    <dgm:cxn modelId="{9D224A05-1019-6640-A9F6-14EAF1221989}" type="presParOf" srcId="{5E9ACABD-4F61-474C-999C-CF50EDBBBF1D}" destId="{16D8EE8B-47F6-CB46-B364-5FD0DBA5B5F9}" srcOrd="0" destOrd="0" presId="urn:microsoft.com/office/officeart/2005/8/layout/cycle4"/>
    <dgm:cxn modelId="{28584065-2FFB-4A40-B181-B4790DD41766}" type="presParOf" srcId="{16D8EE8B-47F6-CB46-B364-5FD0DBA5B5F9}" destId="{F4B255EE-956E-7C48-93D2-AE6F6061EFDD}" srcOrd="0" destOrd="0" presId="urn:microsoft.com/office/officeart/2005/8/layout/cycle4"/>
    <dgm:cxn modelId="{31F8BFFB-48A5-A748-9EB0-271CF200A64E}" type="presParOf" srcId="{F4B255EE-956E-7C48-93D2-AE6F6061EFDD}" destId="{077D2117-E1F2-4F47-ADEC-25D535542A72}" srcOrd="0" destOrd="0" presId="urn:microsoft.com/office/officeart/2005/8/layout/cycle4"/>
    <dgm:cxn modelId="{C68F3EB1-54E5-F745-B095-CF05A892AF41}" type="presParOf" srcId="{F4B255EE-956E-7C48-93D2-AE6F6061EFDD}" destId="{32FCD46D-98E4-B74F-A86B-482301D2B94B}" srcOrd="1" destOrd="0" presId="urn:microsoft.com/office/officeart/2005/8/layout/cycle4"/>
    <dgm:cxn modelId="{3983AB2E-CBA7-EC45-8BAA-F3E1FD1B122D}" type="presParOf" srcId="{16D8EE8B-47F6-CB46-B364-5FD0DBA5B5F9}" destId="{3B68E2FB-DAB0-7C41-A449-68F6C9712A0B}" srcOrd="1" destOrd="0" presId="urn:microsoft.com/office/officeart/2005/8/layout/cycle4"/>
    <dgm:cxn modelId="{634EA944-4DF3-5D45-B5E4-166D88C2776B}" type="presParOf" srcId="{3B68E2FB-DAB0-7C41-A449-68F6C9712A0B}" destId="{C8F76696-E909-D74F-BF45-35EE3738D1CE}" srcOrd="0" destOrd="0" presId="urn:microsoft.com/office/officeart/2005/8/layout/cycle4"/>
    <dgm:cxn modelId="{6A5B22BB-37B7-DE4B-8E83-6B8F04073CDF}" type="presParOf" srcId="{3B68E2FB-DAB0-7C41-A449-68F6C9712A0B}" destId="{6C488DE3-92C7-8840-9D56-DB770883EC3C}" srcOrd="1" destOrd="0" presId="urn:microsoft.com/office/officeart/2005/8/layout/cycle4"/>
    <dgm:cxn modelId="{BCDF1E0C-7971-AD4C-9BD9-82759AC06468}" type="presParOf" srcId="{16D8EE8B-47F6-CB46-B364-5FD0DBA5B5F9}" destId="{D164BD21-37B0-1743-9D53-B79515F4317A}" srcOrd="2" destOrd="0" presId="urn:microsoft.com/office/officeart/2005/8/layout/cycle4"/>
    <dgm:cxn modelId="{04488D77-F301-3A4A-B602-ECADBCA53A14}" type="presParOf" srcId="{D164BD21-37B0-1743-9D53-B79515F4317A}" destId="{DA15A838-905E-D64E-A4AB-7F5B9C9025FD}" srcOrd="0" destOrd="0" presId="urn:microsoft.com/office/officeart/2005/8/layout/cycle4"/>
    <dgm:cxn modelId="{4905C3F9-7CCB-6E4E-BB1A-A1BB010328F8}" type="presParOf" srcId="{D164BD21-37B0-1743-9D53-B79515F4317A}" destId="{0B1D75FF-5CBB-8248-B74E-A1A3A053173F}" srcOrd="1" destOrd="0" presId="urn:microsoft.com/office/officeart/2005/8/layout/cycle4"/>
    <dgm:cxn modelId="{B391AF4D-742D-8241-BDFC-0876E955412C}" type="presParOf" srcId="{16D8EE8B-47F6-CB46-B364-5FD0DBA5B5F9}" destId="{3A414D4F-57C5-114D-BBE0-2BD4B79CE19B}" srcOrd="3" destOrd="0" presId="urn:microsoft.com/office/officeart/2005/8/layout/cycle4"/>
    <dgm:cxn modelId="{9B17EE57-5164-2E4D-9C6F-601EE8ED2A2D}" type="presParOf" srcId="{3A414D4F-57C5-114D-BBE0-2BD4B79CE19B}" destId="{04D8B0B2-11F1-5C4C-A66F-5F19DEC53153}" srcOrd="0" destOrd="0" presId="urn:microsoft.com/office/officeart/2005/8/layout/cycle4"/>
    <dgm:cxn modelId="{FFBA9A8C-A878-E84B-B2A4-AF1264CCE153}" type="presParOf" srcId="{3A414D4F-57C5-114D-BBE0-2BD4B79CE19B}" destId="{7D27D116-C975-5144-BD7B-3B0F5CB0D63B}" srcOrd="1" destOrd="0" presId="urn:microsoft.com/office/officeart/2005/8/layout/cycle4"/>
    <dgm:cxn modelId="{4FA6041D-C64C-BD43-9CF4-22C67706543D}" type="presParOf" srcId="{16D8EE8B-47F6-CB46-B364-5FD0DBA5B5F9}" destId="{391A4018-0224-4A44-B443-8B5D3AA4FE96}" srcOrd="4" destOrd="0" presId="urn:microsoft.com/office/officeart/2005/8/layout/cycle4"/>
    <dgm:cxn modelId="{6A6D1888-D7B8-FB44-8E82-71193D683742}" type="presParOf" srcId="{5E9ACABD-4F61-474C-999C-CF50EDBBBF1D}" destId="{D6C6773F-592F-9343-A55A-3FE51A97D7C0}" srcOrd="1" destOrd="0" presId="urn:microsoft.com/office/officeart/2005/8/layout/cycle4"/>
    <dgm:cxn modelId="{07411415-BE03-384F-9EB8-3665057F12A7}" type="presParOf" srcId="{D6C6773F-592F-9343-A55A-3FE51A97D7C0}" destId="{94C41A0E-76A4-0C4D-B85C-E251696634F9}" srcOrd="0" destOrd="0" presId="urn:microsoft.com/office/officeart/2005/8/layout/cycle4"/>
    <dgm:cxn modelId="{408C7E92-8D7D-344F-9C08-30E88BB00245}" type="presParOf" srcId="{D6C6773F-592F-9343-A55A-3FE51A97D7C0}" destId="{2D7ADA4B-8F0C-A54D-A7EE-D29A729EFFE7}" srcOrd="1" destOrd="0" presId="urn:microsoft.com/office/officeart/2005/8/layout/cycle4"/>
    <dgm:cxn modelId="{C0AA90D3-1CDB-9F4D-B3E9-962B9DC6F694}" type="presParOf" srcId="{D6C6773F-592F-9343-A55A-3FE51A97D7C0}" destId="{6F0593E0-E710-5C40-A448-D57A1DAB2E38}" srcOrd="2" destOrd="0" presId="urn:microsoft.com/office/officeart/2005/8/layout/cycle4"/>
    <dgm:cxn modelId="{B7B15778-0C18-8947-8630-A185D8CFA3E6}" type="presParOf" srcId="{D6C6773F-592F-9343-A55A-3FE51A97D7C0}" destId="{7AAB797A-3F4E-1C44-B454-221C332EFCD4}" srcOrd="3" destOrd="0" presId="urn:microsoft.com/office/officeart/2005/8/layout/cycle4"/>
    <dgm:cxn modelId="{6ACBCF6F-BDA9-4A40-854E-05AA823492B9}" type="presParOf" srcId="{D6C6773F-592F-9343-A55A-3FE51A97D7C0}" destId="{9868F3CD-283D-E94D-B37D-712FABEF315F}" srcOrd="4" destOrd="0" presId="urn:microsoft.com/office/officeart/2005/8/layout/cycle4"/>
    <dgm:cxn modelId="{C7B44A01-6853-BF4F-A340-1F8C3B676E1A}" type="presParOf" srcId="{5E9ACABD-4F61-474C-999C-CF50EDBBBF1D}" destId="{75AA544D-68AD-084A-91AE-2AEFCF338638}" srcOrd="2" destOrd="0" presId="urn:microsoft.com/office/officeart/2005/8/layout/cycle4"/>
    <dgm:cxn modelId="{9C072FBC-87A0-FE4B-B15A-8FFA14D18BDC}" type="presParOf" srcId="{5E9ACABD-4F61-474C-999C-CF50EDBBBF1D}" destId="{6843C542-8E85-074D-A2A4-D4C44B91CFBB}"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775E89-D99F-9A4D-93F6-0806965DF4CF}"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FFFCDBC1-127D-974F-A298-D72B5B04EA19}">
      <dgm:prSet phldrT="[Text]" phldr="1"/>
      <dgm:spPr/>
      <dgm:t>
        <a:bodyPr/>
        <a:lstStyle/>
        <a:p>
          <a:endParaRPr lang="en-US" dirty="0"/>
        </a:p>
      </dgm:t>
    </dgm:pt>
    <dgm:pt modelId="{607C6755-FC2A-4D4E-BB0F-6CF01BE22E63}" type="parTrans" cxnId="{02953893-766C-B246-96F0-1467B4C3CD5D}">
      <dgm:prSet/>
      <dgm:spPr/>
      <dgm:t>
        <a:bodyPr/>
        <a:lstStyle/>
        <a:p>
          <a:endParaRPr lang="en-US"/>
        </a:p>
      </dgm:t>
    </dgm:pt>
    <dgm:pt modelId="{5E95C1DD-58A1-784B-B22C-2D3103EC5860}" type="sibTrans" cxnId="{02953893-766C-B246-96F0-1467B4C3CD5D}">
      <dgm:prSet/>
      <dgm:spPr/>
      <dgm:t>
        <a:bodyPr/>
        <a:lstStyle/>
        <a:p>
          <a:endParaRPr lang="en-US"/>
        </a:p>
      </dgm:t>
    </dgm:pt>
    <dgm:pt modelId="{EF4F2A74-9984-FC48-98D3-C80BF15AABCF}">
      <dgm:prSet phldrT="[Text]" custT="1"/>
      <dgm:spPr>
        <a:blipFill>
          <a:blip xmlns:r="http://schemas.openxmlformats.org/officeDocument/2006/relationships" r:embed="rId1"/>
          <a:stretch>
            <a:fillRect/>
          </a:stretch>
        </a:blipFill>
      </dgm:spPr>
      <dgm:t>
        <a:bodyPr/>
        <a:lstStyle/>
        <a:p>
          <a:r>
            <a:rPr lang="en-US">
              <a:noFill/>
            </a:rPr>
            <a:t> </a:t>
          </a:r>
        </a:p>
      </dgm:t>
    </dgm:pt>
    <dgm:pt modelId="{55285011-3DDA-4844-BB8B-08139EAE64CF}" type="parTrans" cxnId="{FEFBF2F8-D892-7845-8C69-23B0BFDCFB55}">
      <dgm:prSet/>
      <dgm:spPr/>
      <dgm:t>
        <a:bodyPr/>
        <a:lstStyle/>
        <a:p>
          <a:endParaRPr lang="en-US"/>
        </a:p>
      </dgm:t>
    </dgm:pt>
    <dgm:pt modelId="{1CB3DA09-DFD6-CB4E-8734-B9175296CE41}" type="sibTrans" cxnId="{FEFBF2F8-D892-7845-8C69-23B0BFDCFB55}">
      <dgm:prSet/>
      <dgm:spPr/>
      <dgm:t>
        <a:bodyPr/>
        <a:lstStyle/>
        <a:p>
          <a:endParaRPr lang="en-US"/>
        </a:p>
      </dgm:t>
    </dgm:pt>
    <dgm:pt modelId="{B50762C6-2E54-B645-B570-D0ADDE0EA298}">
      <dgm:prSet phldrT="[Text]" phldr="1"/>
      <dgm:spPr/>
      <dgm:t>
        <a:bodyPr/>
        <a:lstStyle/>
        <a:p>
          <a:endParaRPr lang="en-US" dirty="0"/>
        </a:p>
      </dgm:t>
    </dgm:pt>
    <dgm:pt modelId="{1C82CC34-37EC-7148-BD57-4EEB34753994}" type="parTrans" cxnId="{F9D1CD06-DA8F-A94D-8199-7140C2F32BF5}">
      <dgm:prSet/>
      <dgm:spPr/>
      <dgm:t>
        <a:bodyPr/>
        <a:lstStyle/>
        <a:p>
          <a:endParaRPr lang="en-US"/>
        </a:p>
      </dgm:t>
    </dgm:pt>
    <dgm:pt modelId="{9AA54DA6-3985-7447-8FDE-08A83CBE7AF3}" type="sibTrans" cxnId="{F9D1CD06-DA8F-A94D-8199-7140C2F32BF5}">
      <dgm:prSet/>
      <dgm:spPr/>
      <dgm:t>
        <a:bodyPr/>
        <a:lstStyle/>
        <a:p>
          <a:endParaRPr lang="en-US"/>
        </a:p>
      </dgm:t>
    </dgm:pt>
    <dgm:pt modelId="{0A690FBE-986B-564E-B304-CAC870010E26}">
      <dgm:prSet phldrT="[Text]" custT="1"/>
      <dgm:spPr/>
      <dgm:t>
        <a:bodyPr anchor="t" anchorCtr="1"/>
        <a:lstStyle/>
        <a:p>
          <a:pPr marL="254000" indent="127000">
            <a:tabLst/>
          </a:pPr>
          <a:endParaRPr lang="en-US" sz="3600" dirty="0"/>
        </a:p>
      </dgm:t>
    </dgm:pt>
    <dgm:pt modelId="{A52A1F65-7C1B-AF4B-AAF4-DDEE95C372E8}" type="parTrans" cxnId="{2FB3285D-513C-0D4B-B7A1-FEB5F42F1A43}">
      <dgm:prSet/>
      <dgm:spPr/>
      <dgm:t>
        <a:bodyPr/>
        <a:lstStyle/>
        <a:p>
          <a:endParaRPr lang="en-US"/>
        </a:p>
      </dgm:t>
    </dgm:pt>
    <dgm:pt modelId="{54DD8050-856C-4049-A5B6-1A054E329D21}" type="sibTrans" cxnId="{2FB3285D-513C-0D4B-B7A1-FEB5F42F1A43}">
      <dgm:prSet/>
      <dgm:spPr/>
      <dgm:t>
        <a:bodyPr/>
        <a:lstStyle/>
        <a:p>
          <a:endParaRPr lang="en-US"/>
        </a:p>
      </dgm:t>
    </dgm:pt>
    <dgm:pt modelId="{F27EA5FE-4A1D-FA45-A5F9-3172CF4793C1}">
      <dgm:prSet phldrT="[Text]" phldr="1"/>
      <dgm:spPr/>
      <dgm:t>
        <a:bodyPr/>
        <a:lstStyle/>
        <a:p>
          <a:endParaRPr lang="en-US" dirty="0"/>
        </a:p>
      </dgm:t>
    </dgm:pt>
    <dgm:pt modelId="{CEFF6018-E54F-6642-94C6-C821571C935F}" type="parTrans" cxnId="{6BB3A6C3-EFB3-034B-ACF9-AB13FC7868B1}">
      <dgm:prSet/>
      <dgm:spPr/>
      <dgm:t>
        <a:bodyPr/>
        <a:lstStyle/>
        <a:p>
          <a:endParaRPr lang="en-US"/>
        </a:p>
      </dgm:t>
    </dgm:pt>
    <dgm:pt modelId="{ABF94975-FD75-8042-80BA-55705F7DA0DC}" type="sibTrans" cxnId="{6BB3A6C3-EFB3-034B-ACF9-AB13FC7868B1}">
      <dgm:prSet/>
      <dgm:spPr/>
      <dgm:t>
        <a:bodyPr/>
        <a:lstStyle/>
        <a:p>
          <a:endParaRPr lang="en-US"/>
        </a:p>
      </dgm:t>
    </dgm:pt>
    <dgm:pt modelId="{0F94ABE8-9CA6-0441-BA97-1F2FA95068AD}">
      <dgm:prSet phldrT="[Text]" custT="1"/>
      <dgm:spPr/>
      <dgm:t>
        <a:bodyPr vert="horz" lIns="137160" tIns="137160" rIns="137160" bIns="137160" anchor="t" anchorCtr="1"/>
        <a:lstStyle/>
        <a:p>
          <a:pPr>
            <a:buNone/>
          </a:pPr>
          <a:endParaRPr lang="en-US" sz="3200" dirty="0">
            <a:ln>
              <a:noFill/>
            </a:ln>
            <a:solidFill>
              <a:schemeClr val="dk1">
                <a:hueOff val="0"/>
                <a:satOff val="0"/>
                <a:lumOff val="0"/>
              </a:schemeClr>
            </a:solidFill>
          </a:endParaRPr>
        </a:p>
      </dgm:t>
    </dgm:pt>
    <dgm:pt modelId="{7A574F19-82DF-ED4E-B59B-400156CCDE24}" type="parTrans" cxnId="{612FF5DE-77EC-B44D-85C4-C5EB3A32AD40}">
      <dgm:prSet/>
      <dgm:spPr/>
      <dgm:t>
        <a:bodyPr/>
        <a:lstStyle/>
        <a:p>
          <a:endParaRPr lang="en-US"/>
        </a:p>
      </dgm:t>
    </dgm:pt>
    <dgm:pt modelId="{5031422C-7D1E-7749-8601-8B0FF54AF4A8}" type="sibTrans" cxnId="{612FF5DE-77EC-B44D-85C4-C5EB3A32AD40}">
      <dgm:prSet/>
      <dgm:spPr/>
      <dgm:t>
        <a:bodyPr/>
        <a:lstStyle/>
        <a:p>
          <a:endParaRPr lang="en-US"/>
        </a:p>
      </dgm:t>
    </dgm:pt>
    <dgm:pt modelId="{A9E964C1-03A6-2643-A5B5-D635F0FAA5DA}">
      <dgm:prSet phldrT="[Text]" custT="1"/>
      <dgm:spPr/>
      <dgm:t>
        <a:bodyPr/>
        <a:lstStyle/>
        <a:p>
          <a:r>
            <a:rPr lang="en-US">
              <a:noFill/>
            </a:rPr>
            <a:t> </a:t>
          </a:r>
        </a:p>
      </dgm:t>
    </dgm:pt>
    <dgm:pt modelId="{29CE2AC3-2AD8-6540-B18D-FA15D400214B}" type="parTrans" cxnId="{D9DB1D7C-F9BE-6541-8B81-5FA41241A762}">
      <dgm:prSet/>
      <dgm:spPr/>
      <dgm:t>
        <a:bodyPr/>
        <a:lstStyle/>
        <a:p>
          <a:endParaRPr lang="en-US"/>
        </a:p>
      </dgm:t>
    </dgm:pt>
    <dgm:pt modelId="{C25AF115-70D9-2346-A987-FF5F671660DA}" type="sibTrans" cxnId="{D9DB1D7C-F9BE-6541-8B81-5FA41241A762}">
      <dgm:prSet/>
      <dgm:spPr/>
      <dgm:t>
        <a:bodyPr/>
        <a:lstStyle/>
        <a:p>
          <a:endParaRPr lang="en-US"/>
        </a:p>
      </dgm:t>
    </dgm:pt>
    <dgm:pt modelId="{3E53796E-0660-2642-968A-7A01BCCF5239}">
      <dgm:prSet phldrT="[Text]" custT="1"/>
      <dgm:spPr/>
      <dgm:t>
        <a:bodyPr/>
        <a:lstStyle/>
        <a:p>
          <a:r>
            <a:rPr lang="en-US">
              <a:noFill/>
            </a:rPr>
            <a:t> </a:t>
          </a:r>
        </a:p>
      </dgm:t>
    </dgm:pt>
    <dgm:pt modelId="{8F0769FD-7F23-6A43-9F62-6F6CE0B58AD9}" type="parTrans" cxnId="{CCB2E790-07B3-1842-B3F0-3A094EEF7327}">
      <dgm:prSet/>
      <dgm:spPr/>
      <dgm:t>
        <a:bodyPr/>
        <a:lstStyle/>
        <a:p>
          <a:endParaRPr lang="en-US"/>
        </a:p>
      </dgm:t>
    </dgm:pt>
    <dgm:pt modelId="{7E4E13D5-4CE7-3A4A-B356-5C4A8EC4023B}" type="sibTrans" cxnId="{CCB2E790-07B3-1842-B3F0-3A094EEF7327}">
      <dgm:prSet/>
      <dgm:spPr/>
      <dgm:t>
        <a:bodyPr/>
        <a:lstStyle/>
        <a:p>
          <a:endParaRPr lang="en-US"/>
        </a:p>
      </dgm:t>
    </dgm:pt>
    <dgm:pt modelId="{40D23CBA-5D68-9C46-88C8-6BB42252698B}">
      <dgm:prSet phldrT="[Text]" phldr="1"/>
      <dgm:spPr/>
      <dgm:t>
        <a:bodyPr/>
        <a:lstStyle/>
        <a:p>
          <a:endParaRPr lang="en-US" dirty="0"/>
        </a:p>
      </dgm:t>
    </dgm:pt>
    <dgm:pt modelId="{D0E97790-C6F9-0349-8D87-F8662FD5E257}" type="sibTrans" cxnId="{DAEEB196-25B1-F246-BBAB-15251E571FF4}">
      <dgm:prSet/>
      <dgm:spPr/>
      <dgm:t>
        <a:bodyPr/>
        <a:lstStyle/>
        <a:p>
          <a:endParaRPr lang="en-US"/>
        </a:p>
      </dgm:t>
    </dgm:pt>
    <dgm:pt modelId="{B0170D11-4FA4-124B-9FB3-4141E82BFBAF}" type="parTrans" cxnId="{DAEEB196-25B1-F246-BBAB-15251E571FF4}">
      <dgm:prSet/>
      <dgm:spPr/>
      <dgm:t>
        <a:bodyPr/>
        <a:lstStyle/>
        <a:p>
          <a:endParaRPr lang="en-US"/>
        </a:p>
      </dgm:t>
    </dgm:pt>
    <dgm:pt modelId="{D2F7B207-7092-944F-A60C-8BDEFA7146A2}">
      <dgm:prSet phldrT="[Text]"/>
      <dgm:spPr/>
      <dgm:t>
        <a:bodyPr anchor="t" anchorCtr="1"/>
        <a:lstStyle/>
        <a:p>
          <a:pPr marL="285750" indent="0"/>
          <a:endParaRPr lang="en-US" sz="2800" dirty="0"/>
        </a:p>
      </dgm:t>
    </dgm:pt>
    <dgm:pt modelId="{C4D26A28-AFD3-5C4E-8D40-37530A82C8F4}" type="parTrans" cxnId="{B30F4434-4A0F-5B49-B959-85244FD7802D}">
      <dgm:prSet/>
      <dgm:spPr/>
      <dgm:t>
        <a:bodyPr/>
        <a:lstStyle/>
        <a:p>
          <a:endParaRPr lang="en-US"/>
        </a:p>
      </dgm:t>
    </dgm:pt>
    <dgm:pt modelId="{09672486-CA90-E942-8243-7A1B1A510C85}" type="sibTrans" cxnId="{B30F4434-4A0F-5B49-B959-85244FD7802D}">
      <dgm:prSet/>
      <dgm:spPr/>
      <dgm:t>
        <a:bodyPr/>
        <a:lstStyle/>
        <a:p>
          <a:endParaRPr lang="en-US"/>
        </a:p>
      </dgm:t>
    </dgm:pt>
    <dgm:pt modelId="{08BF2609-20DF-DA4C-BD38-43DA73994EEA}">
      <dgm:prSet phldrT="[Text]" custT="1"/>
      <dgm:spPr/>
      <dgm:t>
        <a:bodyPr/>
        <a:lstStyle/>
        <a:p>
          <a:r>
            <a:rPr lang="en-US">
              <a:noFill/>
            </a:rPr>
            <a:t> </a:t>
          </a:r>
        </a:p>
      </dgm:t>
    </dgm:pt>
    <dgm:pt modelId="{214D360D-7A22-C141-91E7-B69114BCDF7E}" type="parTrans" cxnId="{4FBD1736-62F8-914E-8126-A921A752B5D8}">
      <dgm:prSet/>
      <dgm:spPr/>
      <dgm:t>
        <a:bodyPr/>
        <a:lstStyle/>
        <a:p>
          <a:endParaRPr lang="en-US"/>
        </a:p>
      </dgm:t>
    </dgm:pt>
    <dgm:pt modelId="{B7E9068C-3D3C-674B-A8D3-AB994590C002}" type="sibTrans" cxnId="{4FBD1736-62F8-914E-8126-A921A752B5D8}">
      <dgm:prSet/>
      <dgm:spPr/>
      <dgm:t>
        <a:bodyPr/>
        <a:lstStyle/>
        <a:p>
          <a:endParaRPr lang="en-US"/>
        </a:p>
      </dgm:t>
    </dgm:pt>
    <dgm:pt modelId="{47266AB4-C9EB-DA40-A018-9F762AFDE16D}">
      <dgm:prSet phldrT="[Text]" custT="1"/>
      <dgm:spPr/>
      <dgm:t>
        <a:bodyPr anchor="t" anchorCtr="1"/>
        <a:lstStyle/>
        <a:p>
          <a:pPr marL="228600" indent="0">
            <a:buNone/>
          </a:pPr>
          <a:r>
            <a:rPr lang="en-US" sz="3000">
              <a:latin typeface="Lato" panose="020F0502020204030203" pitchFamily="34" charset="0"/>
              <a:ea typeface="Lato" panose="020F0502020204030203" pitchFamily="34" charset="0"/>
              <a:cs typeface="Lato" panose="020F0502020204030203" pitchFamily="34" charset="0"/>
            </a:rPr>
            <a:t>Clip design</a:t>
          </a:r>
          <a:endParaRPr lang="en-US" sz="3000" dirty="0">
            <a:latin typeface="Lato" panose="020F0502020204030203" pitchFamily="34" charset="0"/>
            <a:ea typeface="Lato" panose="020F0502020204030203" pitchFamily="34" charset="0"/>
            <a:cs typeface="Lato" panose="020F0502020204030203" pitchFamily="34" charset="0"/>
          </a:endParaRPr>
        </a:p>
      </dgm:t>
    </dgm:pt>
    <dgm:pt modelId="{124ABDD7-85A7-A448-AF90-F37E15B90521}" type="parTrans" cxnId="{7F94CD57-7437-B445-B1DC-8BDDA7508CC5}">
      <dgm:prSet/>
      <dgm:spPr/>
      <dgm:t>
        <a:bodyPr/>
        <a:lstStyle/>
        <a:p>
          <a:endParaRPr lang="en-US"/>
        </a:p>
      </dgm:t>
    </dgm:pt>
    <dgm:pt modelId="{809EFAEB-FE34-2B4C-ACE8-E2400DB02008}" type="sibTrans" cxnId="{7F94CD57-7437-B445-B1DC-8BDDA7508CC5}">
      <dgm:prSet/>
      <dgm:spPr/>
      <dgm:t>
        <a:bodyPr/>
        <a:lstStyle/>
        <a:p>
          <a:endParaRPr lang="en-US"/>
        </a:p>
      </dgm:t>
    </dgm:pt>
    <dgm:pt modelId="{899ADF24-AAF7-6641-8764-BFB5194E3E20}">
      <dgm:prSet phldrT="[Text]" custT="1"/>
      <dgm:spPr/>
      <dgm:t>
        <a:bodyPr anchor="t" anchorCtr="1"/>
        <a:lstStyle/>
        <a:p>
          <a:pPr marL="254000" indent="-42863">
            <a:tabLst/>
          </a:pPr>
          <a:r>
            <a:rPr lang="en-US" sz="3000" dirty="0">
              <a:latin typeface="Lato" panose="020F0502020204030203" pitchFamily="34" charset="0"/>
              <a:ea typeface="Lato" panose="020F0502020204030203" pitchFamily="34" charset="0"/>
              <a:cs typeface="Lato" panose="020F0502020204030203" pitchFamily="34" charset="0"/>
            </a:rPr>
            <a:t>Trial and error</a:t>
          </a:r>
        </a:p>
      </dgm:t>
    </dgm:pt>
    <dgm:pt modelId="{D0FC69AC-DA68-8940-9979-1FAB3F8C1038}" type="sibTrans" cxnId="{951D0A09-6641-E942-87D8-0C530B159DC6}">
      <dgm:prSet/>
      <dgm:spPr/>
      <dgm:t>
        <a:bodyPr/>
        <a:lstStyle/>
        <a:p>
          <a:endParaRPr lang="en-US"/>
        </a:p>
      </dgm:t>
    </dgm:pt>
    <dgm:pt modelId="{25CCF831-4DE9-3D4E-ABC6-65C152EFBB79}" type="parTrans" cxnId="{951D0A09-6641-E942-87D8-0C530B159DC6}">
      <dgm:prSet/>
      <dgm:spPr/>
      <dgm:t>
        <a:bodyPr/>
        <a:lstStyle/>
        <a:p>
          <a:endParaRPr lang="en-US"/>
        </a:p>
      </dgm:t>
    </dgm:pt>
    <dgm:pt modelId="{6A91D6C4-FE36-B14A-AD23-AF64BF2E5CCC}">
      <dgm:prSet phldrT="[Text]" custT="1"/>
      <dgm:spPr/>
      <dgm:t>
        <a:bodyPr anchor="t" anchorCtr="1"/>
        <a:lstStyle/>
        <a:p>
          <a:pPr marL="254000" indent="-42863">
            <a:tabLst/>
          </a:pPr>
          <a:r>
            <a:rPr lang="en-US" sz="3000" dirty="0">
              <a:latin typeface="Lato" panose="020F0502020204030203" pitchFamily="34" charset="0"/>
              <a:ea typeface="Lato" panose="020F0502020204030203" pitchFamily="34" charset="0"/>
              <a:cs typeface="Lato" panose="020F0502020204030203" pitchFamily="34" charset="0"/>
            </a:rPr>
            <a:t>A trench-like design was better fitting</a:t>
          </a:r>
        </a:p>
      </dgm:t>
    </dgm:pt>
    <dgm:pt modelId="{2956A07A-BD3D-6C4F-8EFB-B1AFC7FB6725}" type="sibTrans" cxnId="{C50C72B4-5739-B04E-AC55-22DA914B3DEC}">
      <dgm:prSet/>
      <dgm:spPr/>
      <dgm:t>
        <a:bodyPr/>
        <a:lstStyle/>
        <a:p>
          <a:endParaRPr lang="en-US"/>
        </a:p>
      </dgm:t>
    </dgm:pt>
    <dgm:pt modelId="{D0CAF46F-7F73-8A4B-8A8B-D93C2BF5C737}" type="parTrans" cxnId="{C50C72B4-5739-B04E-AC55-22DA914B3DEC}">
      <dgm:prSet/>
      <dgm:spPr/>
      <dgm:t>
        <a:bodyPr/>
        <a:lstStyle/>
        <a:p>
          <a:endParaRPr lang="en-US"/>
        </a:p>
      </dgm:t>
    </dgm:pt>
    <dgm:pt modelId="{9C2A79E9-1B2B-EE41-A932-65665F8EED77}">
      <dgm:prSet phldrT="[Text]" custT="1"/>
      <dgm:spPr/>
      <dgm:t>
        <a:bodyPr anchor="t" anchorCtr="1"/>
        <a:lstStyle/>
        <a:p>
          <a:pPr marL="254000" indent="-42863">
            <a:tabLst/>
          </a:pPr>
          <a:r>
            <a:rPr lang="en-US" sz="3000" dirty="0">
              <a:latin typeface="Lato" panose="020F0502020204030203" pitchFamily="34" charset="0"/>
              <a:ea typeface="Lato" panose="020F0502020204030203" pitchFamily="34" charset="0"/>
              <a:cs typeface="Lato" panose="020F0502020204030203" pitchFamily="34" charset="0"/>
            </a:rPr>
            <a:t>Encapsulates the wiring to better aid in uniformity</a:t>
          </a:r>
        </a:p>
      </dgm:t>
    </dgm:pt>
    <dgm:pt modelId="{60823116-EA2D-1548-9CE5-0FE045A303DC}" type="sibTrans" cxnId="{7F2BB686-5C0D-484C-B9FE-868F4561E849}">
      <dgm:prSet/>
      <dgm:spPr/>
      <dgm:t>
        <a:bodyPr/>
        <a:lstStyle/>
        <a:p>
          <a:endParaRPr lang="en-US"/>
        </a:p>
      </dgm:t>
    </dgm:pt>
    <dgm:pt modelId="{15D67709-C2F4-4747-A2F6-1F90EA09D27A}" type="parTrans" cxnId="{7F2BB686-5C0D-484C-B9FE-868F4561E849}">
      <dgm:prSet/>
      <dgm:spPr/>
      <dgm:t>
        <a:bodyPr/>
        <a:lstStyle/>
        <a:p>
          <a:endParaRPr lang="en-US"/>
        </a:p>
      </dgm:t>
    </dgm:pt>
    <dgm:pt modelId="{5E9ACABD-4F61-474C-999C-CF50EDBBBF1D}" type="pres">
      <dgm:prSet presAssocID="{49775E89-D99F-9A4D-93F6-0806965DF4CF}" presName="cycleMatrixDiagram" presStyleCnt="0">
        <dgm:presLayoutVars>
          <dgm:chMax val="1"/>
          <dgm:dir/>
          <dgm:animLvl val="lvl"/>
          <dgm:resizeHandles val="exact"/>
        </dgm:presLayoutVars>
      </dgm:prSet>
      <dgm:spPr/>
    </dgm:pt>
    <dgm:pt modelId="{16D8EE8B-47F6-CB46-B364-5FD0DBA5B5F9}" type="pres">
      <dgm:prSet presAssocID="{49775E89-D99F-9A4D-93F6-0806965DF4CF}" presName="children" presStyleCnt="0"/>
      <dgm:spPr/>
    </dgm:pt>
    <dgm:pt modelId="{F4B255EE-956E-7C48-93D2-AE6F6061EFDD}" type="pres">
      <dgm:prSet presAssocID="{49775E89-D99F-9A4D-93F6-0806965DF4CF}" presName="child1group" presStyleCnt="0"/>
      <dgm:spPr/>
    </dgm:pt>
    <dgm:pt modelId="{077D2117-E1F2-4F47-ADEC-25D535542A72}" type="pres">
      <dgm:prSet presAssocID="{49775E89-D99F-9A4D-93F6-0806965DF4CF}" presName="child1" presStyleLbl="bgAcc1" presStyleIdx="0" presStyleCnt="4" custScaleX="61335" custScaleY="90178" custLinFactNeighborX="-27779" custLinFactNeighborY="33324"/>
      <dgm:spPr>
        <a:prstGeom prst="rightArrowCallout">
          <a:avLst/>
        </a:prstGeom>
      </dgm:spPr>
    </dgm:pt>
    <dgm:pt modelId="{32FCD46D-98E4-B74F-A86B-482301D2B94B}" type="pres">
      <dgm:prSet presAssocID="{49775E89-D99F-9A4D-93F6-0806965DF4CF}" presName="child1Text" presStyleLbl="bgAcc1" presStyleIdx="0" presStyleCnt="4">
        <dgm:presLayoutVars>
          <dgm:bulletEnabled val="1"/>
        </dgm:presLayoutVars>
      </dgm:prSet>
      <dgm:spPr/>
    </dgm:pt>
    <dgm:pt modelId="{3B68E2FB-DAB0-7C41-A449-68F6C9712A0B}" type="pres">
      <dgm:prSet presAssocID="{49775E89-D99F-9A4D-93F6-0806965DF4CF}" presName="child2group" presStyleCnt="0"/>
      <dgm:spPr/>
    </dgm:pt>
    <dgm:pt modelId="{C8F76696-E909-D74F-BF45-35EE3738D1CE}" type="pres">
      <dgm:prSet presAssocID="{49775E89-D99F-9A4D-93F6-0806965DF4CF}" presName="child2" presStyleLbl="bgAcc1" presStyleIdx="1" presStyleCnt="4" custScaleX="61370" custScaleY="90178" custLinFactNeighborX="26636" custLinFactNeighborY="33389"/>
      <dgm:spPr>
        <a:prstGeom prst="leftArrowCallout">
          <a:avLst/>
        </a:prstGeom>
      </dgm:spPr>
    </dgm:pt>
    <dgm:pt modelId="{6C488DE3-92C7-8840-9D56-DB770883EC3C}" type="pres">
      <dgm:prSet presAssocID="{49775E89-D99F-9A4D-93F6-0806965DF4CF}" presName="child2Text" presStyleLbl="bgAcc1" presStyleIdx="1" presStyleCnt="4">
        <dgm:presLayoutVars>
          <dgm:bulletEnabled val="1"/>
        </dgm:presLayoutVars>
      </dgm:prSet>
      <dgm:spPr/>
    </dgm:pt>
    <dgm:pt modelId="{D164BD21-37B0-1743-9D53-B79515F4317A}" type="pres">
      <dgm:prSet presAssocID="{49775E89-D99F-9A4D-93F6-0806965DF4CF}" presName="child3group" presStyleCnt="0"/>
      <dgm:spPr/>
    </dgm:pt>
    <dgm:pt modelId="{DA15A838-905E-D64E-A4AB-7F5B9C9025FD}" type="pres">
      <dgm:prSet presAssocID="{49775E89-D99F-9A4D-93F6-0806965DF4CF}" presName="child3" presStyleLbl="bgAcc1" presStyleIdx="2" presStyleCnt="4" custScaleX="61335" custScaleY="90178" custLinFactNeighborX="26653" custLinFactNeighborY="-25717"/>
      <dgm:spPr>
        <a:prstGeom prst="leftArrowCallout">
          <a:avLst/>
        </a:prstGeom>
      </dgm:spPr>
    </dgm:pt>
    <dgm:pt modelId="{0B1D75FF-5CBB-8248-B74E-A1A3A053173F}" type="pres">
      <dgm:prSet presAssocID="{49775E89-D99F-9A4D-93F6-0806965DF4CF}" presName="child3Text" presStyleLbl="bgAcc1" presStyleIdx="2" presStyleCnt="4">
        <dgm:presLayoutVars>
          <dgm:bulletEnabled val="1"/>
        </dgm:presLayoutVars>
      </dgm:prSet>
      <dgm:spPr/>
    </dgm:pt>
    <dgm:pt modelId="{3A414D4F-57C5-114D-BBE0-2BD4B79CE19B}" type="pres">
      <dgm:prSet presAssocID="{49775E89-D99F-9A4D-93F6-0806965DF4CF}" presName="child4group" presStyleCnt="0"/>
      <dgm:spPr/>
    </dgm:pt>
    <dgm:pt modelId="{04D8B0B2-11F1-5C4C-A66F-5F19DEC53153}" type="pres">
      <dgm:prSet presAssocID="{49775E89-D99F-9A4D-93F6-0806965DF4CF}" presName="child4" presStyleLbl="bgAcc1" presStyleIdx="3" presStyleCnt="4" custScaleX="61335" custScaleY="90178" custLinFactNeighborX="-28199" custLinFactNeighborY="-24749"/>
      <dgm:spPr>
        <a:prstGeom prst="rightArrowCallout">
          <a:avLst/>
        </a:prstGeom>
      </dgm:spPr>
    </dgm:pt>
    <dgm:pt modelId="{7D27D116-C975-5144-BD7B-3B0F5CB0D63B}" type="pres">
      <dgm:prSet presAssocID="{49775E89-D99F-9A4D-93F6-0806965DF4CF}" presName="child4Text" presStyleLbl="bgAcc1" presStyleIdx="3" presStyleCnt="4">
        <dgm:presLayoutVars>
          <dgm:bulletEnabled val="1"/>
        </dgm:presLayoutVars>
      </dgm:prSet>
      <dgm:spPr/>
    </dgm:pt>
    <dgm:pt modelId="{391A4018-0224-4A44-B443-8B5D3AA4FE96}" type="pres">
      <dgm:prSet presAssocID="{49775E89-D99F-9A4D-93F6-0806965DF4CF}" presName="childPlaceholder" presStyleCnt="0"/>
      <dgm:spPr/>
    </dgm:pt>
    <dgm:pt modelId="{D6C6773F-592F-9343-A55A-3FE51A97D7C0}" type="pres">
      <dgm:prSet presAssocID="{49775E89-D99F-9A4D-93F6-0806965DF4CF}" presName="circle" presStyleCnt="0"/>
      <dgm:spPr/>
    </dgm:pt>
    <dgm:pt modelId="{94C41A0E-76A4-0C4D-B85C-E251696634F9}" type="pres">
      <dgm:prSet presAssocID="{49775E89-D99F-9A4D-93F6-0806965DF4CF}" presName="quadrant1" presStyleLbl="node1" presStyleIdx="0" presStyleCnt="4" custScaleX="30231" custScaleY="40708" custLinFactNeighborX="7664" custLinFactNeighborY="106">
        <dgm:presLayoutVars>
          <dgm:chMax val="1"/>
          <dgm:bulletEnabled val="1"/>
        </dgm:presLayoutVars>
      </dgm:prSet>
      <dgm:spPr>
        <a:prstGeom prst="rect">
          <a:avLst/>
        </a:prstGeom>
      </dgm:spPr>
    </dgm:pt>
    <dgm:pt modelId="{2D7ADA4B-8F0C-A54D-A7EE-D29A729EFFE7}" type="pres">
      <dgm:prSet presAssocID="{49775E89-D99F-9A4D-93F6-0806965DF4CF}" presName="quadrant2" presStyleLbl="node1" presStyleIdx="1" presStyleCnt="4" custScaleX="24090" custScaleY="48377">
        <dgm:presLayoutVars>
          <dgm:chMax val="1"/>
          <dgm:bulletEnabled val="1"/>
        </dgm:presLayoutVars>
      </dgm:prSet>
      <dgm:spPr>
        <a:prstGeom prst="rect">
          <a:avLst/>
        </a:prstGeom>
      </dgm:spPr>
    </dgm:pt>
    <dgm:pt modelId="{6F0593E0-E710-5C40-A448-D57A1DAB2E38}" type="pres">
      <dgm:prSet presAssocID="{49775E89-D99F-9A4D-93F6-0806965DF4CF}" presName="quadrant3" presStyleLbl="node1" presStyleIdx="2" presStyleCnt="4" custScaleX="15340" custScaleY="24649">
        <dgm:presLayoutVars>
          <dgm:chMax val="1"/>
          <dgm:bulletEnabled val="1"/>
        </dgm:presLayoutVars>
      </dgm:prSet>
      <dgm:spPr>
        <a:prstGeom prst="rect">
          <a:avLst/>
        </a:prstGeom>
      </dgm:spPr>
    </dgm:pt>
    <dgm:pt modelId="{7AAB797A-3F4E-1C44-B454-221C332EFCD4}" type="pres">
      <dgm:prSet presAssocID="{49775E89-D99F-9A4D-93F6-0806965DF4CF}" presName="quadrant4" presStyleLbl="node1" presStyleIdx="3" presStyleCnt="4" custScaleX="21684" custScaleY="35016">
        <dgm:presLayoutVars>
          <dgm:chMax val="1"/>
          <dgm:bulletEnabled val="1"/>
        </dgm:presLayoutVars>
      </dgm:prSet>
      <dgm:spPr>
        <a:prstGeom prst="rect">
          <a:avLst/>
        </a:prstGeom>
      </dgm:spPr>
    </dgm:pt>
    <dgm:pt modelId="{9868F3CD-283D-E94D-B37D-712FABEF315F}" type="pres">
      <dgm:prSet presAssocID="{49775E89-D99F-9A4D-93F6-0806965DF4CF}" presName="quadrantPlaceholder" presStyleCnt="0"/>
      <dgm:spPr/>
    </dgm:pt>
    <dgm:pt modelId="{75AA544D-68AD-084A-91AE-2AEFCF338638}" type="pres">
      <dgm:prSet presAssocID="{49775E89-D99F-9A4D-93F6-0806965DF4CF}" presName="center1" presStyleLbl="fgShp" presStyleIdx="0" presStyleCnt="2" custLinFactX="21518" custLinFactY="100000" custLinFactNeighborX="100000" custLinFactNeighborY="149844"/>
      <dgm:spPr/>
    </dgm:pt>
    <dgm:pt modelId="{6843C542-8E85-074D-A2A4-D4C44B91CFBB}" type="pres">
      <dgm:prSet presAssocID="{49775E89-D99F-9A4D-93F6-0806965DF4CF}" presName="center2" presStyleLbl="fgShp" presStyleIdx="1" presStyleCnt="2" custLinFactX="15813" custLinFactY="-100000" custLinFactNeighborX="100000" custLinFactNeighborY="-115698"/>
      <dgm:spPr/>
    </dgm:pt>
  </dgm:ptLst>
  <dgm:cxnLst>
    <dgm:cxn modelId="{14611C03-B4E0-B449-A21F-F64BA4476127}" type="presOf" srcId="{49775E89-D99F-9A4D-93F6-0806965DF4CF}" destId="{5E9ACABD-4F61-474C-999C-CF50EDBBBF1D}" srcOrd="0" destOrd="0" presId="urn:microsoft.com/office/officeart/2005/8/layout/cycle4"/>
    <dgm:cxn modelId="{9E895A05-175A-164F-A2C1-8B0F1F97090C}" type="presOf" srcId="{A9E964C1-03A6-2643-A5B5-D635F0FAA5DA}" destId="{32FCD46D-98E4-B74F-A86B-482301D2B94B}" srcOrd="1" destOrd="1" presId="urn:microsoft.com/office/officeart/2005/8/layout/cycle4"/>
    <dgm:cxn modelId="{F9D1CD06-DA8F-A94D-8199-7140C2F32BF5}" srcId="{49775E89-D99F-9A4D-93F6-0806965DF4CF}" destId="{B50762C6-2E54-B645-B570-D0ADDE0EA298}" srcOrd="2" destOrd="0" parTransId="{1C82CC34-37EC-7148-BD57-4EEB34753994}" sibTransId="{9AA54DA6-3985-7447-8FDE-08A83CBE7AF3}"/>
    <dgm:cxn modelId="{951D0A09-6641-E942-87D8-0C530B159DC6}" srcId="{40D23CBA-5D68-9C46-88C8-6BB42252698B}" destId="{899ADF24-AAF7-6641-8764-BFB5194E3E20}" srcOrd="1" destOrd="0" parTransId="{25CCF831-4DE9-3D4E-ABC6-65C152EFBB79}" sibTransId="{D0FC69AC-DA68-8940-9979-1FAB3F8C1038}"/>
    <dgm:cxn modelId="{17D9321D-20A1-9C4D-BD0F-06F5E2AE1E8C}" type="presOf" srcId="{6A91D6C4-FE36-B14A-AD23-AF64BF2E5CCC}" destId="{C8F76696-E909-D74F-BF45-35EE3738D1CE}" srcOrd="0" destOrd="2" presId="urn:microsoft.com/office/officeart/2005/8/layout/cycle4"/>
    <dgm:cxn modelId="{C80BB625-1127-2D4B-A4EA-811C7E81C06C}" type="presOf" srcId="{6A91D6C4-FE36-B14A-AD23-AF64BF2E5CCC}" destId="{6C488DE3-92C7-8840-9D56-DB770883EC3C}" srcOrd="1" destOrd="2" presId="urn:microsoft.com/office/officeart/2005/8/layout/cycle4"/>
    <dgm:cxn modelId="{35665B2B-ED13-024A-8DFD-64FA125C9AFF}" type="presOf" srcId="{40D23CBA-5D68-9C46-88C8-6BB42252698B}" destId="{2D7ADA4B-8F0C-A54D-A7EE-D29A729EFFE7}" srcOrd="0" destOrd="0" presId="urn:microsoft.com/office/officeart/2005/8/layout/cycle4"/>
    <dgm:cxn modelId="{EC56E22C-4964-F747-A490-C5DAFC0FA44A}" type="presOf" srcId="{0A690FBE-986B-564E-B304-CAC870010E26}" destId="{DA15A838-905E-D64E-A4AB-7F5B9C9025FD}" srcOrd="0" destOrd="0" presId="urn:microsoft.com/office/officeart/2005/8/layout/cycle4"/>
    <dgm:cxn modelId="{7573D22E-BC04-AD4A-8216-FB89EC1CE76F}" type="presOf" srcId="{47266AB4-C9EB-DA40-A018-9F762AFDE16D}" destId="{C8F76696-E909-D74F-BF45-35EE3738D1CE}" srcOrd="0" destOrd="0" presId="urn:microsoft.com/office/officeart/2005/8/layout/cycle4"/>
    <dgm:cxn modelId="{B30F4434-4A0F-5B49-B959-85244FD7802D}" srcId="{B50762C6-2E54-B645-B570-D0ADDE0EA298}" destId="{D2F7B207-7092-944F-A60C-8BDEFA7146A2}" srcOrd="1" destOrd="0" parTransId="{C4D26A28-AFD3-5C4E-8D40-37530A82C8F4}" sibTransId="{09672486-CA90-E942-8243-7A1B1A510C85}"/>
    <dgm:cxn modelId="{4FBD1736-62F8-914E-8126-A921A752B5D8}" srcId="{FFFCDBC1-127D-974F-A298-D72B5B04EA19}" destId="{08BF2609-20DF-DA4C-BD38-43DA73994EEA}" srcOrd="3" destOrd="0" parTransId="{214D360D-7A22-C141-91E7-B69114BCDF7E}" sibTransId="{B7E9068C-3D3C-674B-A8D3-AB994590C002}"/>
    <dgm:cxn modelId="{F0ACD73C-1D06-9C4C-A0D7-51D26C16A6DE}" type="presOf" srcId="{EF4F2A74-9984-FC48-98D3-C80BF15AABCF}" destId="{32FCD46D-98E4-B74F-A86B-482301D2B94B}" srcOrd="1" destOrd="0" presId="urn:microsoft.com/office/officeart/2005/8/layout/cycle4"/>
    <dgm:cxn modelId="{6854E13F-7BDC-4F47-8CE8-F555CCDF5252}" type="presOf" srcId="{47266AB4-C9EB-DA40-A018-9F762AFDE16D}" destId="{6C488DE3-92C7-8840-9D56-DB770883EC3C}" srcOrd="1" destOrd="0" presId="urn:microsoft.com/office/officeart/2005/8/layout/cycle4"/>
    <dgm:cxn modelId="{E3AFB043-483D-1D46-95B6-183A7A37CBEB}" type="presOf" srcId="{08BF2609-20DF-DA4C-BD38-43DA73994EEA}" destId="{077D2117-E1F2-4F47-ADEC-25D535542A72}" srcOrd="0" destOrd="3" presId="urn:microsoft.com/office/officeart/2005/8/layout/cycle4"/>
    <dgm:cxn modelId="{11EB8B47-9DBE-874C-9220-C53201C9B94C}" type="presOf" srcId="{3E53796E-0660-2642-968A-7A01BCCF5239}" destId="{32FCD46D-98E4-B74F-A86B-482301D2B94B}" srcOrd="1" destOrd="2" presId="urn:microsoft.com/office/officeart/2005/8/layout/cycle4"/>
    <dgm:cxn modelId="{E5C40F51-3EAA-5C46-8A82-DC7412FE1036}" type="presOf" srcId="{3E53796E-0660-2642-968A-7A01BCCF5239}" destId="{077D2117-E1F2-4F47-ADEC-25D535542A72}" srcOrd="0" destOrd="2" presId="urn:microsoft.com/office/officeart/2005/8/layout/cycle4"/>
    <dgm:cxn modelId="{7F94CD57-7437-B445-B1DC-8BDDA7508CC5}" srcId="{40D23CBA-5D68-9C46-88C8-6BB42252698B}" destId="{47266AB4-C9EB-DA40-A018-9F762AFDE16D}" srcOrd="0" destOrd="0" parTransId="{124ABDD7-85A7-A448-AF90-F37E15B90521}" sibTransId="{809EFAEB-FE34-2B4C-ACE8-E2400DB02008}"/>
    <dgm:cxn modelId="{2FB3285D-513C-0D4B-B7A1-FEB5F42F1A43}" srcId="{B50762C6-2E54-B645-B570-D0ADDE0EA298}" destId="{0A690FBE-986B-564E-B304-CAC870010E26}" srcOrd="0" destOrd="0" parTransId="{A52A1F65-7C1B-AF4B-AAF4-DDEE95C372E8}" sibTransId="{54DD8050-856C-4049-A5B6-1A054E329D21}"/>
    <dgm:cxn modelId="{6952CA62-8E32-B14E-B713-AD67420965FC}" type="presOf" srcId="{EF4F2A74-9984-FC48-98D3-C80BF15AABCF}" destId="{077D2117-E1F2-4F47-ADEC-25D535542A72}" srcOrd="0" destOrd="0" presId="urn:microsoft.com/office/officeart/2005/8/layout/cycle4"/>
    <dgm:cxn modelId="{F6835063-C186-DD41-B9B6-6FE7D4E3D871}" type="presOf" srcId="{D2F7B207-7092-944F-A60C-8BDEFA7146A2}" destId="{0B1D75FF-5CBB-8248-B74E-A1A3A053173F}" srcOrd="1" destOrd="1" presId="urn:microsoft.com/office/officeart/2005/8/layout/cycle4"/>
    <dgm:cxn modelId="{9E273D6B-685E-D34F-9A3A-159B7FC44B19}" type="presOf" srcId="{B50762C6-2E54-B645-B570-D0ADDE0EA298}" destId="{6F0593E0-E710-5C40-A448-D57A1DAB2E38}" srcOrd="0" destOrd="0" presId="urn:microsoft.com/office/officeart/2005/8/layout/cycle4"/>
    <dgm:cxn modelId="{FF60886B-A898-7544-8EEC-02BC7EE47D46}" type="presOf" srcId="{0F94ABE8-9CA6-0441-BA97-1F2FA95068AD}" destId="{04D8B0B2-11F1-5C4C-A66F-5F19DEC53153}" srcOrd="0" destOrd="0" presId="urn:microsoft.com/office/officeart/2005/8/layout/cycle4"/>
    <dgm:cxn modelId="{798B1573-AF09-E946-B5BB-4C5A99880AE8}" type="presOf" srcId="{FFFCDBC1-127D-974F-A298-D72B5B04EA19}" destId="{94C41A0E-76A4-0C4D-B85C-E251696634F9}" srcOrd="0" destOrd="0" presId="urn:microsoft.com/office/officeart/2005/8/layout/cycle4"/>
    <dgm:cxn modelId="{2D835A75-B62B-E146-832D-5A01174DB567}" type="presOf" srcId="{08BF2609-20DF-DA4C-BD38-43DA73994EEA}" destId="{32FCD46D-98E4-B74F-A86B-482301D2B94B}" srcOrd="1" destOrd="3" presId="urn:microsoft.com/office/officeart/2005/8/layout/cycle4"/>
    <dgm:cxn modelId="{D9DB1D7C-F9BE-6541-8B81-5FA41241A762}" srcId="{FFFCDBC1-127D-974F-A298-D72B5B04EA19}" destId="{A9E964C1-03A6-2643-A5B5-D635F0FAA5DA}" srcOrd="1" destOrd="0" parTransId="{29CE2AC3-2AD8-6540-B18D-FA15D400214B}" sibTransId="{C25AF115-70D9-2346-A987-FF5F671660DA}"/>
    <dgm:cxn modelId="{49B49C7D-4C80-BE4B-98F6-79566CDACFA3}" type="presOf" srcId="{D2F7B207-7092-944F-A60C-8BDEFA7146A2}" destId="{DA15A838-905E-D64E-A4AB-7F5B9C9025FD}" srcOrd="0" destOrd="1" presId="urn:microsoft.com/office/officeart/2005/8/layout/cycle4"/>
    <dgm:cxn modelId="{7F2BB686-5C0D-484C-B9FE-868F4561E849}" srcId="{40D23CBA-5D68-9C46-88C8-6BB42252698B}" destId="{9C2A79E9-1B2B-EE41-A932-65665F8EED77}" srcOrd="3" destOrd="0" parTransId="{15D67709-C2F4-4747-A2F6-1F90EA09D27A}" sibTransId="{60823116-EA2D-1548-9CE5-0FE045A303DC}"/>
    <dgm:cxn modelId="{F98E318B-85FB-D745-8140-CE249A6C6E80}" type="presOf" srcId="{F27EA5FE-4A1D-FA45-A5F9-3172CF4793C1}" destId="{7AAB797A-3F4E-1C44-B454-221C332EFCD4}" srcOrd="0" destOrd="0" presId="urn:microsoft.com/office/officeart/2005/8/layout/cycle4"/>
    <dgm:cxn modelId="{CCB2E790-07B3-1842-B3F0-3A094EEF7327}" srcId="{FFFCDBC1-127D-974F-A298-D72B5B04EA19}" destId="{3E53796E-0660-2642-968A-7A01BCCF5239}" srcOrd="2" destOrd="0" parTransId="{8F0769FD-7F23-6A43-9F62-6F6CE0B58AD9}" sibTransId="{7E4E13D5-4CE7-3A4A-B356-5C4A8EC4023B}"/>
    <dgm:cxn modelId="{02953893-766C-B246-96F0-1467B4C3CD5D}" srcId="{49775E89-D99F-9A4D-93F6-0806965DF4CF}" destId="{FFFCDBC1-127D-974F-A298-D72B5B04EA19}" srcOrd="0" destOrd="0" parTransId="{607C6755-FC2A-4D4E-BB0F-6CF01BE22E63}" sibTransId="{5E95C1DD-58A1-784B-B22C-2D3103EC5860}"/>
    <dgm:cxn modelId="{DAEEB196-25B1-F246-BBAB-15251E571FF4}" srcId="{49775E89-D99F-9A4D-93F6-0806965DF4CF}" destId="{40D23CBA-5D68-9C46-88C8-6BB42252698B}" srcOrd="1" destOrd="0" parTransId="{B0170D11-4FA4-124B-9FB3-4141E82BFBAF}" sibTransId="{D0E97790-C6F9-0349-8D87-F8662FD5E257}"/>
    <dgm:cxn modelId="{1FF0C7A4-6B95-224B-BEFF-8F0390729B15}" type="presOf" srcId="{0A690FBE-986B-564E-B304-CAC870010E26}" destId="{0B1D75FF-5CBB-8248-B74E-A1A3A053173F}" srcOrd="1" destOrd="0" presId="urn:microsoft.com/office/officeart/2005/8/layout/cycle4"/>
    <dgm:cxn modelId="{08A601AD-8131-334A-A1F4-AC67A392FB52}" type="presOf" srcId="{9C2A79E9-1B2B-EE41-A932-65665F8EED77}" destId="{C8F76696-E909-D74F-BF45-35EE3738D1CE}" srcOrd="0" destOrd="3" presId="urn:microsoft.com/office/officeart/2005/8/layout/cycle4"/>
    <dgm:cxn modelId="{C50C72B4-5739-B04E-AC55-22DA914B3DEC}" srcId="{40D23CBA-5D68-9C46-88C8-6BB42252698B}" destId="{6A91D6C4-FE36-B14A-AD23-AF64BF2E5CCC}" srcOrd="2" destOrd="0" parTransId="{D0CAF46F-7F73-8A4B-8A8B-D93C2BF5C737}" sibTransId="{2956A07A-BD3D-6C4F-8EFB-B1AFC7FB6725}"/>
    <dgm:cxn modelId="{F53C6DBD-84C2-954C-B715-0542DF40A4AC}" type="presOf" srcId="{9C2A79E9-1B2B-EE41-A932-65665F8EED77}" destId="{6C488DE3-92C7-8840-9D56-DB770883EC3C}" srcOrd="1" destOrd="3" presId="urn:microsoft.com/office/officeart/2005/8/layout/cycle4"/>
    <dgm:cxn modelId="{E6D82FBE-F4D9-4D45-A1C7-1598831C5FC2}" type="presOf" srcId="{899ADF24-AAF7-6641-8764-BFB5194E3E20}" destId="{C8F76696-E909-D74F-BF45-35EE3738D1CE}" srcOrd="0" destOrd="1" presId="urn:microsoft.com/office/officeart/2005/8/layout/cycle4"/>
    <dgm:cxn modelId="{6BB3A6C3-EFB3-034B-ACF9-AB13FC7868B1}" srcId="{49775E89-D99F-9A4D-93F6-0806965DF4CF}" destId="{F27EA5FE-4A1D-FA45-A5F9-3172CF4793C1}" srcOrd="3" destOrd="0" parTransId="{CEFF6018-E54F-6642-94C6-C821571C935F}" sibTransId="{ABF94975-FD75-8042-80BA-55705F7DA0DC}"/>
    <dgm:cxn modelId="{D000C9CA-A453-1642-B8F3-6B78186155D6}" type="presOf" srcId="{0F94ABE8-9CA6-0441-BA97-1F2FA95068AD}" destId="{7D27D116-C975-5144-BD7B-3B0F5CB0D63B}" srcOrd="1" destOrd="0" presId="urn:microsoft.com/office/officeart/2005/8/layout/cycle4"/>
    <dgm:cxn modelId="{5F2A61D7-A90D-CC48-A930-3EC4800075A4}" type="presOf" srcId="{A9E964C1-03A6-2643-A5B5-D635F0FAA5DA}" destId="{077D2117-E1F2-4F47-ADEC-25D535542A72}" srcOrd="0" destOrd="1" presId="urn:microsoft.com/office/officeart/2005/8/layout/cycle4"/>
    <dgm:cxn modelId="{612FF5DE-77EC-B44D-85C4-C5EB3A32AD40}" srcId="{F27EA5FE-4A1D-FA45-A5F9-3172CF4793C1}" destId="{0F94ABE8-9CA6-0441-BA97-1F2FA95068AD}" srcOrd="0" destOrd="0" parTransId="{7A574F19-82DF-ED4E-B59B-400156CCDE24}" sibTransId="{5031422C-7D1E-7749-8601-8B0FF54AF4A8}"/>
    <dgm:cxn modelId="{FEFBF2F8-D892-7845-8C69-23B0BFDCFB55}" srcId="{FFFCDBC1-127D-974F-A298-D72B5B04EA19}" destId="{EF4F2A74-9984-FC48-98D3-C80BF15AABCF}" srcOrd="0" destOrd="0" parTransId="{55285011-3DDA-4844-BB8B-08139EAE64CF}" sibTransId="{1CB3DA09-DFD6-CB4E-8734-B9175296CE41}"/>
    <dgm:cxn modelId="{AD64FDFB-ABF5-8641-B84D-3B9021D9E4E2}" type="presOf" srcId="{899ADF24-AAF7-6641-8764-BFB5194E3E20}" destId="{6C488DE3-92C7-8840-9D56-DB770883EC3C}" srcOrd="1" destOrd="1" presId="urn:microsoft.com/office/officeart/2005/8/layout/cycle4"/>
    <dgm:cxn modelId="{9D224A05-1019-6640-A9F6-14EAF1221989}" type="presParOf" srcId="{5E9ACABD-4F61-474C-999C-CF50EDBBBF1D}" destId="{16D8EE8B-47F6-CB46-B364-5FD0DBA5B5F9}" srcOrd="0" destOrd="0" presId="urn:microsoft.com/office/officeart/2005/8/layout/cycle4"/>
    <dgm:cxn modelId="{28584065-2FFB-4A40-B181-B4790DD41766}" type="presParOf" srcId="{16D8EE8B-47F6-CB46-B364-5FD0DBA5B5F9}" destId="{F4B255EE-956E-7C48-93D2-AE6F6061EFDD}" srcOrd="0" destOrd="0" presId="urn:microsoft.com/office/officeart/2005/8/layout/cycle4"/>
    <dgm:cxn modelId="{31F8BFFB-48A5-A748-9EB0-271CF200A64E}" type="presParOf" srcId="{F4B255EE-956E-7C48-93D2-AE6F6061EFDD}" destId="{077D2117-E1F2-4F47-ADEC-25D535542A72}" srcOrd="0" destOrd="0" presId="urn:microsoft.com/office/officeart/2005/8/layout/cycle4"/>
    <dgm:cxn modelId="{C68F3EB1-54E5-F745-B095-CF05A892AF41}" type="presParOf" srcId="{F4B255EE-956E-7C48-93D2-AE6F6061EFDD}" destId="{32FCD46D-98E4-B74F-A86B-482301D2B94B}" srcOrd="1" destOrd="0" presId="urn:microsoft.com/office/officeart/2005/8/layout/cycle4"/>
    <dgm:cxn modelId="{3983AB2E-CBA7-EC45-8BAA-F3E1FD1B122D}" type="presParOf" srcId="{16D8EE8B-47F6-CB46-B364-5FD0DBA5B5F9}" destId="{3B68E2FB-DAB0-7C41-A449-68F6C9712A0B}" srcOrd="1" destOrd="0" presId="urn:microsoft.com/office/officeart/2005/8/layout/cycle4"/>
    <dgm:cxn modelId="{634EA944-4DF3-5D45-B5E4-166D88C2776B}" type="presParOf" srcId="{3B68E2FB-DAB0-7C41-A449-68F6C9712A0B}" destId="{C8F76696-E909-D74F-BF45-35EE3738D1CE}" srcOrd="0" destOrd="0" presId="urn:microsoft.com/office/officeart/2005/8/layout/cycle4"/>
    <dgm:cxn modelId="{6A5B22BB-37B7-DE4B-8E83-6B8F04073CDF}" type="presParOf" srcId="{3B68E2FB-DAB0-7C41-A449-68F6C9712A0B}" destId="{6C488DE3-92C7-8840-9D56-DB770883EC3C}" srcOrd="1" destOrd="0" presId="urn:microsoft.com/office/officeart/2005/8/layout/cycle4"/>
    <dgm:cxn modelId="{BCDF1E0C-7971-AD4C-9BD9-82759AC06468}" type="presParOf" srcId="{16D8EE8B-47F6-CB46-B364-5FD0DBA5B5F9}" destId="{D164BD21-37B0-1743-9D53-B79515F4317A}" srcOrd="2" destOrd="0" presId="urn:microsoft.com/office/officeart/2005/8/layout/cycle4"/>
    <dgm:cxn modelId="{04488D77-F301-3A4A-B602-ECADBCA53A14}" type="presParOf" srcId="{D164BD21-37B0-1743-9D53-B79515F4317A}" destId="{DA15A838-905E-D64E-A4AB-7F5B9C9025FD}" srcOrd="0" destOrd="0" presId="urn:microsoft.com/office/officeart/2005/8/layout/cycle4"/>
    <dgm:cxn modelId="{4905C3F9-7CCB-6E4E-BB1A-A1BB010328F8}" type="presParOf" srcId="{D164BD21-37B0-1743-9D53-B79515F4317A}" destId="{0B1D75FF-5CBB-8248-B74E-A1A3A053173F}" srcOrd="1" destOrd="0" presId="urn:microsoft.com/office/officeart/2005/8/layout/cycle4"/>
    <dgm:cxn modelId="{B391AF4D-742D-8241-BDFC-0876E955412C}" type="presParOf" srcId="{16D8EE8B-47F6-CB46-B364-5FD0DBA5B5F9}" destId="{3A414D4F-57C5-114D-BBE0-2BD4B79CE19B}" srcOrd="3" destOrd="0" presId="urn:microsoft.com/office/officeart/2005/8/layout/cycle4"/>
    <dgm:cxn modelId="{9B17EE57-5164-2E4D-9C6F-601EE8ED2A2D}" type="presParOf" srcId="{3A414D4F-57C5-114D-BBE0-2BD4B79CE19B}" destId="{04D8B0B2-11F1-5C4C-A66F-5F19DEC53153}" srcOrd="0" destOrd="0" presId="urn:microsoft.com/office/officeart/2005/8/layout/cycle4"/>
    <dgm:cxn modelId="{FFBA9A8C-A878-E84B-B2A4-AF1264CCE153}" type="presParOf" srcId="{3A414D4F-57C5-114D-BBE0-2BD4B79CE19B}" destId="{7D27D116-C975-5144-BD7B-3B0F5CB0D63B}" srcOrd="1" destOrd="0" presId="urn:microsoft.com/office/officeart/2005/8/layout/cycle4"/>
    <dgm:cxn modelId="{4FA6041D-C64C-BD43-9CF4-22C67706543D}" type="presParOf" srcId="{16D8EE8B-47F6-CB46-B364-5FD0DBA5B5F9}" destId="{391A4018-0224-4A44-B443-8B5D3AA4FE96}" srcOrd="4" destOrd="0" presId="urn:microsoft.com/office/officeart/2005/8/layout/cycle4"/>
    <dgm:cxn modelId="{6A6D1888-D7B8-FB44-8E82-71193D683742}" type="presParOf" srcId="{5E9ACABD-4F61-474C-999C-CF50EDBBBF1D}" destId="{D6C6773F-592F-9343-A55A-3FE51A97D7C0}" srcOrd="1" destOrd="0" presId="urn:microsoft.com/office/officeart/2005/8/layout/cycle4"/>
    <dgm:cxn modelId="{07411415-BE03-384F-9EB8-3665057F12A7}" type="presParOf" srcId="{D6C6773F-592F-9343-A55A-3FE51A97D7C0}" destId="{94C41A0E-76A4-0C4D-B85C-E251696634F9}" srcOrd="0" destOrd="0" presId="urn:microsoft.com/office/officeart/2005/8/layout/cycle4"/>
    <dgm:cxn modelId="{408C7E92-8D7D-344F-9C08-30E88BB00245}" type="presParOf" srcId="{D6C6773F-592F-9343-A55A-3FE51A97D7C0}" destId="{2D7ADA4B-8F0C-A54D-A7EE-D29A729EFFE7}" srcOrd="1" destOrd="0" presId="urn:microsoft.com/office/officeart/2005/8/layout/cycle4"/>
    <dgm:cxn modelId="{C0AA90D3-1CDB-9F4D-B3E9-962B9DC6F694}" type="presParOf" srcId="{D6C6773F-592F-9343-A55A-3FE51A97D7C0}" destId="{6F0593E0-E710-5C40-A448-D57A1DAB2E38}" srcOrd="2" destOrd="0" presId="urn:microsoft.com/office/officeart/2005/8/layout/cycle4"/>
    <dgm:cxn modelId="{B7B15778-0C18-8947-8630-A185D8CFA3E6}" type="presParOf" srcId="{D6C6773F-592F-9343-A55A-3FE51A97D7C0}" destId="{7AAB797A-3F4E-1C44-B454-221C332EFCD4}" srcOrd="3" destOrd="0" presId="urn:microsoft.com/office/officeart/2005/8/layout/cycle4"/>
    <dgm:cxn modelId="{6ACBCF6F-BDA9-4A40-854E-05AA823492B9}" type="presParOf" srcId="{D6C6773F-592F-9343-A55A-3FE51A97D7C0}" destId="{9868F3CD-283D-E94D-B37D-712FABEF315F}" srcOrd="4" destOrd="0" presId="urn:microsoft.com/office/officeart/2005/8/layout/cycle4"/>
    <dgm:cxn modelId="{C7B44A01-6853-BF4F-A340-1F8C3B676E1A}" type="presParOf" srcId="{5E9ACABD-4F61-474C-999C-CF50EDBBBF1D}" destId="{75AA544D-68AD-084A-91AE-2AEFCF338638}" srcOrd="2" destOrd="0" presId="urn:microsoft.com/office/officeart/2005/8/layout/cycle4"/>
    <dgm:cxn modelId="{9C072FBC-87A0-FE4B-B15A-8FFA14D18BDC}" type="presParOf" srcId="{5E9ACABD-4F61-474C-999C-CF50EDBBBF1D}" destId="{6843C542-8E85-074D-A2A4-D4C44B91CFBB}" srcOrd="3" destOrd="0" presId="urn:microsoft.com/office/officeart/2005/8/layout/cycle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5A838-905E-D64E-A4AB-7F5B9C9025FD}">
      <dsp:nvSpPr>
        <dsp:cNvPr id="0" name=""/>
        <dsp:cNvSpPr/>
      </dsp:nvSpPr>
      <dsp:spPr>
        <a:xfrm>
          <a:off x="17565624" y="9718877"/>
          <a:ext cx="4800571" cy="4572020"/>
        </a:xfrm>
        <a:prstGeom prst="leftArrowCallou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t" anchorCtr="1">
          <a:noAutofit/>
        </a:bodyPr>
        <a:lstStyle/>
        <a:p>
          <a:pPr marL="254000" lvl="1" indent="127000" algn="l" defTabSz="1600200">
            <a:lnSpc>
              <a:spcPct val="90000"/>
            </a:lnSpc>
            <a:spcBef>
              <a:spcPct val="0"/>
            </a:spcBef>
            <a:spcAft>
              <a:spcPct val="15000"/>
            </a:spcAft>
            <a:buChar char="•"/>
            <a:tabLst/>
          </a:pPr>
          <a:endParaRPr lang="en-US" sz="3600" kern="1200" dirty="0"/>
        </a:p>
        <a:p>
          <a:pPr marL="285750" lvl="1" indent="0" algn="l" defTabSz="1244600">
            <a:lnSpc>
              <a:spcPct val="90000"/>
            </a:lnSpc>
            <a:spcBef>
              <a:spcPct val="0"/>
            </a:spcBef>
            <a:spcAft>
              <a:spcPct val="15000"/>
            </a:spcAft>
            <a:buChar char="•"/>
          </a:pPr>
          <a:endParaRPr lang="en-US" sz="2800" kern="1200" dirty="0"/>
        </a:p>
      </dsp:txBody>
      <dsp:txXfrm>
        <a:off x="19104218" y="10960305"/>
        <a:ext cx="3163553" cy="3232169"/>
      </dsp:txXfrm>
    </dsp:sp>
    <dsp:sp modelId="{04D8B0B2-11F1-5C4C-A66F-5F19DEC53153}">
      <dsp:nvSpPr>
        <dsp:cNvPr id="0" name=""/>
        <dsp:cNvSpPr/>
      </dsp:nvSpPr>
      <dsp:spPr>
        <a:xfrm>
          <a:off x="502413" y="9767954"/>
          <a:ext cx="4800571" cy="4572020"/>
        </a:xfrm>
        <a:prstGeom prst="rightArrowCallou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t" anchorCtr="1">
          <a:noAutofit/>
        </a:bodyPr>
        <a:lstStyle/>
        <a:p>
          <a:pPr marL="285750" lvl="1" indent="-285750" algn="l" defTabSz="1422400">
            <a:lnSpc>
              <a:spcPct val="90000"/>
            </a:lnSpc>
            <a:spcBef>
              <a:spcPct val="0"/>
            </a:spcBef>
            <a:spcAft>
              <a:spcPct val="15000"/>
            </a:spcAft>
            <a:buNone/>
          </a:pPr>
          <a:endParaRPr lang="en-US" sz="3200" kern="1200" dirty="0">
            <a:ln>
              <a:noFill/>
            </a:ln>
            <a:solidFill>
              <a:schemeClr val="dk1">
                <a:hueOff val="0"/>
                <a:satOff val="0"/>
                <a:lumOff val="0"/>
              </a:schemeClr>
            </a:solidFill>
          </a:endParaRPr>
        </a:p>
      </dsp:txBody>
      <dsp:txXfrm>
        <a:off x="600836" y="11009382"/>
        <a:ext cx="3163553" cy="3232169"/>
      </dsp:txXfrm>
    </dsp:sp>
    <dsp:sp modelId="{C8F76696-E909-D74F-BF45-35EE3738D1CE}">
      <dsp:nvSpPr>
        <dsp:cNvPr id="0" name=""/>
        <dsp:cNvSpPr/>
      </dsp:nvSpPr>
      <dsp:spPr>
        <a:xfrm>
          <a:off x="17562924" y="1941808"/>
          <a:ext cx="4803310" cy="4572020"/>
        </a:xfrm>
        <a:prstGeom prst="leftArrowCallou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1">
          <a:noAutofit/>
        </a:bodyPr>
        <a:lstStyle/>
        <a:p>
          <a:pPr marL="228600" lvl="1" indent="0" algn="l" defTabSz="1333500">
            <a:lnSpc>
              <a:spcPct val="90000"/>
            </a:lnSpc>
            <a:spcBef>
              <a:spcPct val="0"/>
            </a:spcBef>
            <a:spcAft>
              <a:spcPct val="15000"/>
            </a:spcAft>
            <a:buNone/>
          </a:pPr>
          <a:r>
            <a:rPr lang="en-US" sz="3000" kern="1200">
              <a:latin typeface="Lato" panose="020F0502020204030203" pitchFamily="34" charset="0"/>
              <a:ea typeface="Lato" panose="020F0502020204030203" pitchFamily="34" charset="0"/>
              <a:cs typeface="Lato" panose="020F0502020204030203" pitchFamily="34" charset="0"/>
            </a:rPr>
            <a:t>Clip design</a:t>
          </a:r>
          <a:endParaRPr lang="en-US" sz="3000" kern="1200" dirty="0">
            <a:latin typeface="Lato" panose="020F0502020204030203" pitchFamily="34" charset="0"/>
            <a:ea typeface="Lato" panose="020F0502020204030203" pitchFamily="34" charset="0"/>
            <a:cs typeface="Lato" panose="020F0502020204030203" pitchFamily="34" charset="0"/>
          </a:endParaRPr>
        </a:p>
        <a:p>
          <a:pPr marL="254000" lvl="1" indent="-42863" algn="l" defTabSz="1333500">
            <a:lnSpc>
              <a:spcPct val="90000"/>
            </a:lnSpc>
            <a:spcBef>
              <a:spcPct val="0"/>
            </a:spcBef>
            <a:spcAft>
              <a:spcPct val="15000"/>
            </a:spcAft>
            <a:buChar char="•"/>
            <a:tabLst/>
          </a:pPr>
          <a:r>
            <a:rPr lang="en-US" sz="3000" kern="1200" dirty="0">
              <a:latin typeface="Lato" panose="020F0502020204030203" pitchFamily="34" charset="0"/>
              <a:ea typeface="Lato" panose="020F0502020204030203" pitchFamily="34" charset="0"/>
              <a:cs typeface="Lato" panose="020F0502020204030203" pitchFamily="34" charset="0"/>
            </a:rPr>
            <a:t>Trial and error</a:t>
          </a:r>
        </a:p>
        <a:p>
          <a:pPr marL="254000" lvl="1" indent="-42863" algn="l" defTabSz="1333500">
            <a:lnSpc>
              <a:spcPct val="90000"/>
            </a:lnSpc>
            <a:spcBef>
              <a:spcPct val="0"/>
            </a:spcBef>
            <a:spcAft>
              <a:spcPct val="15000"/>
            </a:spcAft>
            <a:buChar char="•"/>
            <a:tabLst/>
          </a:pPr>
          <a:r>
            <a:rPr lang="en-US" sz="3000" kern="1200" dirty="0">
              <a:latin typeface="Lato" panose="020F0502020204030203" pitchFamily="34" charset="0"/>
              <a:ea typeface="Lato" panose="020F0502020204030203" pitchFamily="34" charset="0"/>
              <a:cs typeface="Lato" panose="020F0502020204030203" pitchFamily="34" charset="0"/>
            </a:rPr>
            <a:t>A trench-like design was better fitting</a:t>
          </a:r>
        </a:p>
        <a:p>
          <a:pPr marL="254000" lvl="1" indent="-42863" algn="l" defTabSz="1333500">
            <a:lnSpc>
              <a:spcPct val="90000"/>
            </a:lnSpc>
            <a:spcBef>
              <a:spcPct val="0"/>
            </a:spcBef>
            <a:spcAft>
              <a:spcPct val="15000"/>
            </a:spcAft>
            <a:buChar char="•"/>
            <a:tabLst/>
          </a:pPr>
          <a:r>
            <a:rPr lang="en-US" sz="3000" kern="1200" dirty="0">
              <a:latin typeface="Lato" panose="020F0502020204030203" pitchFamily="34" charset="0"/>
              <a:ea typeface="Lato" panose="020F0502020204030203" pitchFamily="34" charset="0"/>
              <a:cs typeface="Lato" panose="020F0502020204030203" pitchFamily="34" charset="0"/>
            </a:rPr>
            <a:t>Encapsulates the wiring to better aid in uniformity</a:t>
          </a:r>
        </a:p>
      </dsp:txBody>
      <dsp:txXfrm>
        <a:off x="19102396" y="2040287"/>
        <a:ext cx="3165359" cy="3232057"/>
      </dsp:txXfrm>
    </dsp:sp>
    <dsp:sp modelId="{077D2117-E1F2-4F47-ADEC-25D535542A72}">
      <dsp:nvSpPr>
        <dsp:cNvPr id="0" name=""/>
        <dsp:cNvSpPr/>
      </dsp:nvSpPr>
      <dsp:spPr>
        <a:xfrm>
          <a:off x="535286" y="1938512"/>
          <a:ext cx="4800571" cy="4572020"/>
        </a:xfrm>
        <a:prstGeom prst="rightArrowCallou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t" anchorCtr="1">
          <a:noAutofit/>
        </a:bodyPr>
        <a:lstStyle/>
        <a:p>
          <a:pPr marL="285750" lvl="1" indent="-285750" algn="l" defTabSz="1466850">
            <a:lnSpc>
              <a:spcPct val="90000"/>
            </a:lnSpc>
            <a:spcBef>
              <a:spcPct val="0"/>
            </a:spcBef>
            <a:spcAft>
              <a:spcPct val="15000"/>
            </a:spcAft>
            <a:buNone/>
          </a:pPr>
          <a:r>
            <a:rPr lang="en-US" sz="3300" kern="1200" dirty="0">
              <a:latin typeface="Lato" panose="020F0502020204030203" pitchFamily="34" charset="0"/>
              <a:ea typeface="Lato" panose="020F0502020204030203" pitchFamily="34" charset="0"/>
              <a:cs typeface="Lato" panose="020F0502020204030203" pitchFamily="34" charset="0"/>
            </a:rPr>
            <a:t>First Design</a:t>
          </a:r>
        </a:p>
        <a:p>
          <a:pPr marL="285750" lvl="1" indent="-285750" algn="l" defTabSz="1466850">
            <a:lnSpc>
              <a:spcPct val="90000"/>
            </a:lnSpc>
            <a:spcBef>
              <a:spcPct val="0"/>
            </a:spcBef>
            <a:spcAft>
              <a:spcPct val="15000"/>
            </a:spcAft>
            <a:buChar char="•"/>
          </a:pPr>
          <a:r>
            <a:rPr lang="en-US" sz="3300" kern="1200" dirty="0">
              <a:latin typeface="Lato" panose="020F0502020204030203" pitchFamily="34" charset="0"/>
              <a:ea typeface="Lato" panose="020F0502020204030203" pitchFamily="34" charset="0"/>
              <a:cs typeface="Lato" panose="020F0502020204030203" pitchFamily="34" charset="0"/>
            </a:rPr>
            <a:t>Was printed in </a:t>
          </a:r>
          <a14:m xmlns:a14="http://schemas.microsoft.com/office/drawing/2010/main">
            <m:oMath xmlns:m="http://schemas.openxmlformats.org/officeDocument/2006/math">
              <m:f>
                <m:fPr>
                  <m:type m:val="skw"/>
                  <m:ctrlPr>
                    <a:rPr lang="en-US" sz="3300" i="1" kern="1200" smtClean="0">
                      <a:latin typeface="Cambria Math" panose="02040503050406030204" pitchFamily="18" charset="0"/>
                    </a:rPr>
                  </m:ctrlPr>
                </m:fPr>
                <m:num>
                  <m:r>
                    <a:rPr lang="en-US" sz="3300" b="0" i="1" kern="1200" smtClean="0">
                      <a:latin typeface="Cambria Math" panose="02040503050406030204" pitchFamily="18" charset="0"/>
                    </a:rPr>
                    <m:t>1</m:t>
                  </m:r>
                </m:num>
                <m:den>
                  <m:r>
                    <a:rPr lang="en-US" sz="3300" b="0" i="1" kern="1200" smtClean="0">
                      <a:latin typeface="Cambria Math" panose="02040503050406030204" pitchFamily="18" charset="0"/>
                    </a:rPr>
                    <m:t>8</m:t>
                  </m:r>
                </m:den>
              </m:f>
            </m:oMath>
          </a14:m>
          <a:r>
            <a:rPr lang="en-US" sz="3300" kern="1200" dirty="0">
              <a:latin typeface="Lato" panose="020F0502020204030203" pitchFamily="34" charset="0"/>
              <a:ea typeface="Lato" panose="020F0502020204030203" pitchFamily="34" charset="0"/>
              <a:cs typeface="Lato" panose="020F0502020204030203" pitchFamily="34" charset="0"/>
            </a:rPr>
            <a:t> sections</a:t>
          </a:r>
        </a:p>
        <a:p>
          <a:pPr marL="285750" lvl="1" indent="-285750" algn="l" defTabSz="1466850">
            <a:lnSpc>
              <a:spcPct val="90000"/>
            </a:lnSpc>
            <a:spcBef>
              <a:spcPct val="0"/>
            </a:spcBef>
            <a:spcAft>
              <a:spcPct val="15000"/>
            </a:spcAft>
            <a:buChar char="•"/>
          </a:pPr>
          <a:r>
            <a:rPr lang="en-US" sz="3300" kern="1200" dirty="0">
              <a:latin typeface="Lato" panose="020F0502020204030203" pitchFamily="34" charset="0"/>
              <a:ea typeface="Lato" panose="020F0502020204030203" pitchFamily="34" charset="0"/>
              <a:cs typeface="Lato" panose="020F0502020204030203" pitchFamily="34" charset="0"/>
            </a:rPr>
            <a:t>Had no equipotential markings</a:t>
          </a:r>
        </a:p>
        <a:p>
          <a:pPr marL="285750" lvl="1" indent="-285750" algn="l" defTabSz="1466850">
            <a:lnSpc>
              <a:spcPct val="90000"/>
            </a:lnSpc>
            <a:spcBef>
              <a:spcPct val="0"/>
            </a:spcBef>
            <a:spcAft>
              <a:spcPct val="15000"/>
            </a:spcAft>
            <a:buChar char="•"/>
          </a:pPr>
          <a:r>
            <a:rPr lang="en-US" sz="3300" kern="1200" dirty="0">
              <a:latin typeface="Lato" panose="020F0502020204030203" pitchFamily="34" charset="0"/>
              <a:ea typeface="Lato" panose="020F0502020204030203" pitchFamily="34" charset="0"/>
              <a:cs typeface="Lato" panose="020F0502020204030203" pitchFamily="34" charset="0"/>
            </a:rPr>
            <a:t>Pegs were corrected</a:t>
          </a:r>
        </a:p>
      </dsp:txBody>
      <dsp:txXfrm>
        <a:off x="633709" y="2036935"/>
        <a:ext cx="3163553" cy="3232169"/>
      </dsp:txXfrm>
    </dsp:sp>
    <dsp:sp modelId="{94C41A0E-76A4-0C4D-B85C-E251696634F9}">
      <dsp:nvSpPr>
        <dsp:cNvPr id="0" name=""/>
        <dsp:cNvSpPr/>
      </dsp:nvSpPr>
      <dsp:spPr>
        <a:xfrm>
          <a:off x="7395001" y="2944180"/>
          <a:ext cx="2073948" cy="27927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endParaRPr lang="en-US" sz="4800" kern="1200" dirty="0"/>
        </a:p>
      </dsp:txBody>
      <dsp:txXfrm>
        <a:off x="7395001" y="2944180"/>
        <a:ext cx="2073948" cy="2792706"/>
      </dsp:txXfrm>
    </dsp:sp>
    <dsp:sp modelId="{2D7ADA4B-8F0C-A54D-A7EE-D29A729EFFE7}">
      <dsp:nvSpPr>
        <dsp:cNvPr id="0" name=""/>
        <dsp:cNvSpPr/>
      </dsp:nvSpPr>
      <dsp:spPr>
        <a:xfrm rot="5400000">
          <a:off x="13423999" y="3506934"/>
          <a:ext cx="3318825" cy="16526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p>
      </dsp:txBody>
      <dsp:txXfrm rot="-5400000">
        <a:off x="14257084" y="2673849"/>
        <a:ext cx="1652655" cy="3318825"/>
      </dsp:txXfrm>
    </dsp:sp>
    <dsp:sp modelId="{6F0593E0-E710-5C40-A448-D57A1DAB2E38}">
      <dsp:nvSpPr>
        <dsp:cNvPr id="0" name=""/>
        <dsp:cNvSpPr/>
      </dsp:nvSpPr>
      <dsp:spPr>
        <a:xfrm rot="10800000">
          <a:off x="14557224" y="10664971"/>
          <a:ext cx="1052375" cy="16910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rot="10800000">
        <a:off x="14557224" y="10664971"/>
        <a:ext cx="1052375" cy="1691004"/>
      </dsp:txXfrm>
    </dsp:sp>
    <dsp:sp modelId="{7AAB797A-3F4E-1C44-B454-221C332EFCD4}">
      <dsp:nvSpPr>
        <dsp:cNvPr id="0" name=""/>
        <dsp:cNvSpPr/>
      </dsp:nvSpPr>
      <dsp:spPr>
        <a:xfrm rot="16200000">
          <a:off x="6705091" y="10766676"/>
          <a:ext cx="2402215" cy="14875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rot="5400000">
        <a:off x="7162401" y="10309366"/>
        <a:ext cx="1487595" cy="2402215"/>
      </dsp:txXfrm>
    </dsp:sp>
    <dsp:sp modelId="{75AA544D-68AD-084A-91AE-2AEFCF338638}">
      <dsp:nvSpPr>
        <dsp:cNvPr id="0" name=""/>
        <dsp:cNvSpPr/>
      </dsp:nvSpPr>
      <dsp:spPr>
        <a:xfrm>
          <a:off x="13188808" y="11641932"/>
          <a:ext cx="2368638" cy="205968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43C542-8E85-074D-A2A4-D4C44B91CFBB}">
      <dsp:nvSpPr>
        <dsp:cNvPr id="0" name=""/>
        <dsp:cNvSpPr/>
      </dsp:nvSpPr>
      <dsp:spPr>
        <a:xfrm rot="10800000">
          <a:off x="13053678" y="2845417"/>
          <a:ext cx="2368638" cy="2059685"/>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CB04D-1C75-43E0-9B64-B7DDAA42BB2C}" type="datetimeFigureOut">
              <a:rPr lang="en-US" smtClean="0"/>
              <a:t>8/4/22</a:t>
            </a:fld>
            <a:endParaRPr lang="en-US"/>
          </a:p>
        </p:txBody>
      </p:sp>
      <p:sp>
        <p:nvSpPr>
          <p:cNvPr id="4" name="Slide Image Placeholder 3"/>
          <p:cNvSpPr>
            <a:spLocks noGrp="1" noRot="1" noChangeAspect="1"/>
          </p:cNvSpPr>
          <p:nvPr>
            <p:ph type="sldImg" idx="2"/>
          </p:nvPr>
        </p:nvSpPr>
        <p:spPr>
          <a:xfrm>
            <a:off x="1543050" y="1143000"/>
            <a:ext cx="37719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C2670-3342-473C-969D-FDFF399F2050}" type="slidenum">
              <a:rPr lang="en-US" smtClean="0"/>
              <a:t>‹#›</a:t>
            </a:fld>
            <a:endParaRPr lang="en-US"/>
          </a:p>
        </p:txBody>
      </p:sp>
    </p:spTree>
    <p:extLst>
      <p:ext uri="{BB962C8B-B14F-4D97-AF65-F5344CB8AC3E}">
        <p14:creationId xmlns:p14="http://schemas.microsoft.com/office/powerpoint/2010/main" val="83174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1143000"/>
            <a:ext cx="3771900" cy="3086100"/>
          </a:xfrm>
        </p:spPr>
      </p:sp>
      <p:sp>
        <p:nvSpPr>
          <p:cNvPr id="3" name="Notes Placeholder 2"/>
          <p:cNvSpPr>
            <a:spLocks noGrp="1"/>
          </p:cNvSpPr>
          <p:nvPr>
            <p:ph type="body" idx="1"/>
          </p:nvPr>
        </p:nvSpPr>
        <p:spPr/>
        <p:txBody>
          <a:bodyPr/>
          <a:lstStyle/>
          <a:p>
            <a:r>
              <a:rPr lang="en-US" dirty="0"/>
              <a:t>Notes:</a:t>
            </a:r>
          </a:p>
          <a:p>
            <a:pPr marL="171450" indent="-171450">
              <a:buFont typeface="Arial" panose="020B0604020202020204" pitchFamily="34" charset="0"/>
              <a:buChar char="•"/>
            </a:pPr>
            <a:r>
              <a:rPr lang="en-US" dirty="0"/>
              <a:t>In </a:t>
            </a:r>
            <a:r>
              <a:rPr lang="en-US" dirty="0" err="1"/>
              <a:t>Powerpoint</a:t>
            </a:r>
            <a:r>
              <a:rPr lang="en-US" dirty="0"/>
              <a:t>, click View &gt; Guides</a:t>
            </a:r>
          </a:p>
          <a:p>
            <a:pPr marL="171450" indent="-171450">
              <a:buFont typeface="Arial" panose="020B0604020202020204" pitchFamily="34" charset="0"/>
              <a:buChar char="•"/>
            </a:pPr>
            <a:r>
              <a:rPr lang="en-US" dirty="0"/>
              <a:t>Keep text within gutter guides.</a:t>
            </a:r>
          </a:p>
          <a:p>
            <a:pPr marL="171450" indent="-171450">
              <a:buFont typeface="Arial" panose="020B0604020202020204" pitchFamily="34" charset="0"/>
              <a:buChar char="•"/>
            </a:pPr>
            <a:r>
              <a:rPr lang="en-US" dirty="0"/>
              <a:t>Author list: Don’t split names onto two lines (e.g., “Jimmy [break] Smith”). If that happens, use a new line, unless you need the space. </a:t>
            </a:r>
            <a:r>
              <a:rPr lang="en-US" b="1" dirty="0"/>
              <a:t>Bold the first names of anybody who’s presenting</a:t>
            </a:r>
            <a:r>
              <a:rPr lang="en-US" dirty="0"/>
              <a:t> in person.</a:t>
            </a:r>
          </a:p>
          <a:p>
            <a:pPr marL="171450" indent="-171450">
              <a:buFont typeface="Arial" panose="020B0604020202020204" pitchFamily="34" charset="0"/>
              <a:buChar char="•"/>
            </a:pPr>
            <a:r>
              <a:rPr lang="en-US" dirty="0"/>
              <a:t>Intro/methods/result: </a:t>
            </a:r>
            <a:r>
              <a:rPr lang="en-US" b="1" dirty="0"/>
              <a:t>Do not drop below font size 28</a:t>
            </a:r>
            <a:r>
              <a:rPr lang="en-US" dirty="0"/>
              <a:t>, but if you have extra space, jack up the font size until the space is full.</a:t>
            </a:r>
          </a:p>
          <a:p>
            <a:pPr marL="171450" indent="-171450">
              <a:buFont typeface="Arial" panose="020B0604020202020204" pitchFamily="34" charset="0"/>
              <a:buChar char="•"/>
            </a:pPr>
            <a:r>
              <a:rPr lang="en-US" dirty="0"/>
              <a:t>Do not use color in the sidebars except in graphs/figures. It’ll pull attention from the center and slow interpretation for passersby.</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26C2670-3342-473C-969D-FDFF399F2050}" type="slidenum">
              <a:rPr lang="en-US" smtClean="0"/>
              <a:t>1</a:t>
            </a:fld>
            <a:endParaRPr lang="en-US"/>
          </a:p>
        </p:txBody>
      </p:sp>
    </p:spTree>
    <p:extLst>
      <p:ext uri="{BB962C8B-B14F-4D97-AF65-F5344CB8AC3E}">
        <p14:creationId xmlns:p14="http://schemas.microsoft.com/office/powerpoint/2010/main" val="2110499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17520" y="5387342"/>
            <a:ext cx="34198560" cy="11460480"/>
          </a:xfrm>
        </p:spPr>
        <p:txBody>
          <a:bodyPr anchor="b"/>
          <a:lstStyle>
            <a:lvl1pPr algn="ctr">
              <a:defRPr sz="26400"/>
            </a:lvl1pPr>
          </a:lstStyle>
          <a:p>
            <a:r>
              <a:rPr lang="en-US"/>
              <a:t>Click to edit Master title style</a:t>
            </a:r>
            <a:endParaRPr lang="en-US" dirty="0"/>
          </a:p>
        </p:txBody>
      </p:sp>
      <p:sp>
        <p:nvSpPr>
          <p:cNvPr id="3" name="Subtitle 2"/>
          <p:cNvSpPr>
            <a:spLocks noGrp="1"/>
          </p:cNvSpPr>
          <p:nvPr>
            <p:ph type="subTitle" idx="1"/>
          </p:nvPr>
        </p:nvSpPr>
        <p:spPr>
          <a:xfrm>
            <a:off x="5029200" y="17289782"/>
            <a:ext cx="30175200" cy="7947658"/>
          </a:xfrm>
        </p:spPr>
        <p:txBody>
          <a:bodyPr/>
          <a:lstStyle>
            <a:lvl1pPr marL="0" indent="0" algn="ctr">
              <a:buNone/>
              <a:defRPr sz="10560"/>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753969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522831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792172" y="1752600"/>
            <a:ext cx="867537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766062" y="1752600"/>
            <a:ext cx="2552319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156429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135061-2F74-46D4-9F8F-C77EF304855D}" type="datetimeFigureOut">
              <a:rPr lang="en-US" smtClean="0"/>
              <a:t>8/4/22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4114989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5107" y="8206749"/>
            <a:ext cx="34701480" cy="13693138"/>
          </a:xfrm>
        </p:spPr>
        <p:txBody>
          <a:bodyPr anchor="b"/>
          <a:lstStyle>
            <a:lvl1pPr>
              <a:defRPr sz="26400"/>
            </a:lvl1pPr>
          </a:lstStyle>
          <a:p>
            <a:r>
              <a:rPr lang="en-US"/>
              <a:t>Click to edit Master title style</a:t>
            </a:r>
            <a:endParaRPr lang="en-US" dirty="0"/>
          </a:p>
        </p:txBody>
      </p:sp>
      <p:sp>
        <p:nvSpPr>
          <p:cNvPr id="3" name="Text Placeholder 2"/>
          <p:cNvSpPr>
            <a:spLocks noGrp="1"/>
          </p:cNvSpPr>
          <p:nvPr>
            <p:ph type="body" idx="1"/>
          </p:nvPr>
        </p:nvSpPr>
        <p:spPr>
          <a:xfrm>
            <a:off x="2745107" y="22029429"/>
            <a:ext cx="34701480" cy="7200898"/>
          </a:xfrm>
        </p:spPr>
        <p:txBody>
          <a:bodyPr/>
          <a:lstStyle>
            <a:lvl1pPr marL="0" indent="0">
              <a:buNone/>
              <a:defRPr sz="10560">
                <a:solidFill>
                  <a:schemeClr val="tx1"/>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135061-2F74-46D4-9F8F-C77EF304855D}" type="datetimeFigureOut">
              <a:rPr lang="en-US" smtClean="0"/>
              <a:t>8/4/22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820023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766060" y="8763000"/>
            <a:ext cx="170992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0368260" y="8763000"/>
            <a:ext cx="170992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135061-2F74-46D4-9F8F-C77EF304855D}" type="datetimeFigureOut">
              <a:rPr lang="en-US" smtClean="0"/>
              <a:t>8/4/22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724347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71300" y="1752607"/>
            <a:ext cx="347014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771305" y="8069582"/>
            <a:ext cx="17020696"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4" name="Content Placeholder 3"/>
          <p:cNvSpPr>
            <a:spLocks noGrp="1"/>
          </p:cNvSpPr>
          <p:nvPr>
            <p:ph sz="half" idx="2"/>
          </p:nvPr>
        </p:nvSpPr>
        <p:spPr>
          <a:xfrm>
            <a:off x="2771305" y="12024360"/>
            <a:ext cx="1702069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0368262" y="8069582"/>
            <a:ext cx="17104520" cy="3954778"/>
          </a:xfrm>
        </p:spPr>
        <p:txBody>
          <a:bodyPr anchor="b"/>
          <a:lstStyle>
            <a:lvl1pPr marL="0" indent="0">
              <a:buNone/>
              <a:defRPr sz="10560" b="1"/>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Click to edit Master text styles</a:t>
            </a:r>
          </a:p>
        </p:txBody>
      </p:sp>
      <p:sp>
        <p:nvSpPr>
          <p:cNvPr id="6" name="Content Placeholder 5"/>
          <p:cNvSpPr>
            <a:spLocks noGrp="1"/>
          </p:cNvSpPr>
          <p:nvPr>
            <p:ph sz="quarter" idx="4"/>
          </p:nvPr>
        </p:nvSpPr>
        <p:spPr>
          <a:xfrm>
            <a:off x="20368262" y="12024360"/>
            <a:ext cx="17104520"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135061-2F74-46D4-9F8F-C77EF304855D}" type="datetimeFigureOut">
              <a:rPr lang="en-US" smtClean="0"/>
              <a:t>8/4/22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486005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135061-2F74-46D4-9F8F-C77EF304855D}" type="datetimeFigureOut">
              <a:rPr lang="en-US" smtClean="0"/>
              <a:t>8/4/22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3745890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35061-2F74-46D4-9F8F-C77EF304855D}" type="datetimeFigureOut">
              <a:rPr lang="en-US" smtClean="0"/>
              <a:t>8/4/22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177593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Content Placeholder 2"/>
          <p:cNvSpPr>
            <a:spLocks noGrp="1"/>
          </p:cNvSpPr>
          <p:nvPr>
            <p:ph idx="1"/>
          </p:nvPr>
        </p:nvSpPr>
        <p:spPr>
          <a:xfrm>
            <a:off x="17104520" y="4739647"/>
            <a:ext cx="20368260" cy="23393400"/>
          </a:xfrm>
        </p:spPr>
        <p:txBody>
          <a:bodyPr/>
          <a:lstStyle>
            <a:lvl1pPr>
              <a:defRPr sz="14080"/>
            </a:lvl1pPr>
            <a:lvl2pPr>
              <a:defRPr sz="12320"/>
            </a:lvl2pPr>
            <a:lvl3pPr>
              <a:defRPr sz="10560"/>
            </a:lvl3pPr>
            <a:lvl4pPr>
              <a:defRPr sz="8800"/>
            </a:lvl4pPr>
            <a:lvl5pPr>
              <a:defRPr sz="8800"/>
            </a:lvl5pPr>
            <a:lvl6pPr>
              <a:defRPr sz="8800"/>
            </a:lvl6pPr>
            <a:lvl7pPr>
              <a:defRPr sz="8800"/>
            </a:lvl7pPr>
            <a:lvl8pPr>
              <a:defRPr sz="8800"/>
            </a:lvl8pPr>
            <a:lvl9pPr>
              <a:defRPr sz="8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8/4/22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816943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71301" y="2194560"/>
            <a:ext cx="12976383" cy="7680960"/>
          </a:xfrm>
        </p:spPr>
        <p:txBody>
          <a:bodyPr anchor="b"/>
          <a:lstStyle>
            <a:lvl1pPr>
              <a:defRPr sz="14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04520" y="4739647"/>
            <a:ext cx="20368260" cy="23393400"/>
          </a:xfrm>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endParaRPr lang="en-US" dirty="0"/>
          </a:p>
        </p:txBody>
      </p:sp>
      <p:sp>
        <p:nvSpPr>
          <p:cNvPr id="4" name="Text Placeholder 3"/>
          <p:cNvSpPr>
            <a:spLocks noGrp="1"/>
          </p:cNvSpPr>
          <p:nvPr>
            <p:ph type="body" sz="half" idx="2"/>
          </p:nvPr>
        </p:nvSpPr>
        <p:spPr>
          <a:xfrm>
            <a:off x="2771301" y="9875520"/>
            <a:ext cx="12976383" cy="18295622"/>
          </a:xfrm>
        </p:spPr>
        <p:txBody>
          <a:bodyPr/>
          <a:lstStyle>
            <a:lvl1pPr marL="0" indent="0">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Click to edit Master text styles</a:t>
            </a:r>
          </a:p>
        </p:txBody>
      </p:sp>
      <p:sp>
        <p:nvSpPr>
          <p:cNvPr id="5" name="Date Placeholder 4"/>
          <p:cNvSpPr>
            <a:spLocks noGrp="1"/>
          </p:cNvSpPr>
          <p:nvPr>
            <p:ph type="dt" sz="half" idx="10"/>
          </p:nvPr>
        </p:nvSpPr>
        <p:spPr/>
        <p:txBody>
          <a:bodyPr/>
          <a:lstStyle/>
          <a:p>
            <a:fld id="{3F135061-2F74-46D4-9F8F-C77EF304855D}" type="datetimeFigureOut">
              <a:rPr lang="en-US" smtClean="0"/>
              <a:t>8/4/22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FC52CE-B062-47D6-A8CB-AF6B214D1AE5}" type="slidenum">
              <a:rPr lang="en-US" smtClean="0"/>
              <a:t>‹#›</a:t>
            </a:fld>
            <a:endParaRPr lang="en-US"/>
          </a:p>
        </p:txBody>
      </p:sp>
    </p:spTree>
    <p:extLst>
      <p:ext uri="{BB962C8B-B14F-4D97-AF65-F5344CB8AC3E}">
        <p14:creationId xmlns:p14="http://schemas.microsoft.com/office/powerpoint/2010/main" val="2892100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6060" y="1752607"/>
            <a:ext cx="347014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66060" y="8763000"/>
            <a:ext cx="347014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66060" y="30510487"/>
            <a:ext cx="9052560" cy="1752600"/>
          </a:xfrm>
          <a:prstGeom prst="rect">
            <a:avLst/>
          </a:prstGeom>
        </p:spPr>
        <p:txBody>
          <a:bodyPr vert="horz" lIns="91440" tIns="45720" rIns="91440" bIns="45720" rtlCol="0" anchor="ctr"/>
          <a:lstStyle>
            <a:lvl1pPr algn="l">
              <a:defRPr sz="5280">
                <a:solidFill>
                  <a:schemeClr val="tx1">
                    <a:tint val="75000"/>
                  </a:schemeClr>
                </a:solidFill>
              </a:defRPr>
            </a:lvl1pPr>
          </a:lstStyle>
          <a:p>
            <a:fld id="{3F135061-2F74-46D4-9F8F-C77EF304855D}" type="datetimeFigureOut">
              <a:rPr lang="en-US" smtClean="0"/>
              <a:t>8/4/22</a:t>
            </a:fld>
            <a:endParaRPr lang="en-US"/>
          </a:p>
        </p:txBody>
      </p:sp>
      <p:sp>
        <p:nvSpPr>
          <p:cNvPr id="5" name="Footer Placeholder 4"/>
          <p:cNvSpPr>
            <a:spLocks noGrp="1"/>
          </p:cNvSpPr>
          <p:nvPr>
            <p:ph type="ftr" sz="quarter" idx="3"/>
          </p:nvPr>
        </p:nvSpPr>
        <p:spPr>
          <a:xfrm>
            <a:off x="13327380" y="30510487"/>
            <a:ext cx="13578840" cy="1752600"/>
          </a:xfrm>
          <a:prstGeom prst="rect">
            <a:avLst/>
          </a:prstGeom>
        </p:spPr>
        <p:txBody>
          <a:bodyPr vert="horz" lIns="91440" tIns="45720" rIns="91440" bIns="45720" rtlCol="0" anchor="ctr"/>
          <a:lstStyle>
            <a:lvl1pPr algn="ctr">
              <a:defRPr sz="5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8414980" y="30510487"/>
            <a:ext cx="9052560" cy="1752600"/>
          </a:xfrm>
          <a:prstGeom prst="rect">
            <a:avLst/>
          </a:prstGeom>
        </p:spPr>
        <p:txBody>
          <a:bodyPr vert="horz" lIns="91440" tIns="45720" rIns="91440" bIns="45720" rtlCol="0" anchor="ctr"/>
          <a:lstStyle>
            <a:lvl1pPr algn="r">
              <a:defRPr sz="5280">
                <a:solidFill>
                  <a:schemeClr val="tx1">
                    <a:tint val="75000"/>
                  </a:schemeClr>
                </a:solidFill>
              </a:defRPr>
            </a:lvl1pPr>
          </a:lstStyle>
          <a:p>
            <a:fld id="{63FC52CE-B062-47D6-A8CB-AF6B214D1AE5}" type="slidenum">
              <a:rPr lang="en-US" smtClean="0"/>
              <a:t>‹#›</a:t>
            </a:fld>
            <a:endParaRPr lang="en-US"/>
          </a:p>
        </p:txBody>
      </p:sp>
    </p:spTree>
    <p:extLst>
      <p:ext uri="{BB962C8B-B14F-4D97-AF65-F5344CB8AC3E}">
        <p14:creationId xmlns:p14="http://schemas.microsoft.com/office/powerpoint/2010/main" val="24263510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diagramColors" Target="../diagrams/colors1.xml"/><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4.jpeg"/><Relationship Id="rId5" Type="http://schemas.openxmlformats.org/officeDocument/2006/relationships/diagramLayout" Target="../diagrams/layout1.xm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A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8733BE-059C-47B7-9415-5ADF2F3024F1}"/>
              </a:ext>
            </a:extLst>
          </p:cNvPr>
          <p:cNvSpPr/>
          <p:nvPr/>
        </p:nvSpPr>
        <p:spPr>
          <a:xfrm>
            <a:off x="31517544" y="0"/>
            <a:ext cx="8761361" cy="3291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latin typeface="Lato" panose="020F0502020204030203" pitchFamily="34" charset="0"/>
                <a:cs typeface="Arial" panose="020B0604020202020204" pitchFamily="34" charset="0"/>
              </a:rPr>
              <a:t>Magnetic Field Mapping Takeaway:</a:t>
            </a:r>
          </a:p>
          <a:p>
            <a:endParaRPr lang="en-US" sz="2400" dirty="0">
              <a:latin typeface="Lato" panose="020F0502020204030203" pitchFamily="34" charset="0"/>
              <a:cs typeface="Arial" panose="020B0604020202020204" pitchFamily="34" charset="0"/>
            </a:endParaRPr>
          </a:p>
          <a:p>
            <a:pPr marL="571500" indent="-571500">
              <a:buFont typeface="Arial" panose="020B0604020202020204" pitchFamily="34" charset="0"/>
              <a:buChar char="•"/>
            </a:pPr>
            <a:r>
              <a:rPr lang="en-US" sz="2400" dirty="0">
                <a:latin typeface="Lato" panose="020F0502020204030203" pitchFamily="34" charset="0"/>
                <a:cs typeface="Arial" panose="020B0604020202020204" pitchFamily="34" charset="0"/>
              </a:rPr>
              <a:t>In order to make accurate equipotential lines in a magnet, a field map is required</a:t>
            </a:r>
          </a:p>
        </p:txBody>
      </p:sp>
      <p:sp>
        <p:nvSpPr>
          <p:cNvPr id="5" name="Title 4">
            <a:extLst>
              <a:ext uri="{FF2B5EF4-FFF2-40B4-BE49-F238E27FC236}">
                <a16:creationId xmlns:a16="http://schemas.microsoft.com/office/drawing/2014/main" id="{DDC4359A-7BBB-495A-96DE-65574C0C88E6}"/>
              </a:ext>
            </a:extLst>
          </p:cNvPr>
          <p:cNvSpPr>
            <a:spLocks noGrp="1"/>
          </p:cNvSpPr>
          <p:nvPr>
            <p:ph type="ctrTitle"/>
          </p:nvPr>
        </p:nvSpPr>
        <p:spPr>
          <a:xfrm>
            <a:off x="9229473" y="1071931"/>
            <a:ext cx="21734326" cy="10958840"/>
          </a:xfrm>
        </p:spPr>
        <p:txBody>
          <a:bodyPr anchor="t">
            <a:noAutofit/>
          </a:bodyPr>
          <a:lstStyle/>
          <a:p>
            <a:pPr algn="l">
              <a:lnSpc>
                <a:spcPct val="150000"/>
              </a:lnSpc>
            </a:pPr>
            <a:r>
              <a:rPr lang="en-US" sz="11407" b="1" dirty="0">
                <a:solidFill>
                  <a:schemeClr val="bg1"/>
                </a:solidFill>
                <a:latin typeface="Lato Black" panose="020F0A02020204030203" pitchFamily="34" charset="0"/>
                <a:ea typeface="Roboto" panose="02000000000000000000" pitchFamily="2" charset="0"/>
                <a:cs typeface="Arial" panose="020B0604020202020204" pitchFamily="34" charset="0"/>
              </a:rPr>
              <a:t>Motivation: In particle physics,  </a:t>
            </a:r>
            <a:r>
              <a:rPr lang="en-US" sz="8000" b="1" dirty="0">
                <a:solidFill>
                  <a:schemeClr val="bg1"/>
                </a:solidFill>
                <a:latin typeface="Lato Black" panose="020F0A02020204030203" pitchFamily="34" charset="0"/>
                <a:ea typeface="Roboto" panose="02000000000000000000" pitchFamily="2" charset="0"/>
                <a:cs typeface="Arial" panose="020B0604020202020204" pitchFamily="34" charset="0"/>
              </a:rPr>
              <a:t>neutrons can be manipulated to recess in a uniform magnetic field. To accomplish </a:t>
            </a:r>
            <a:r>
              <a:rPr lang="en-US" sz="7000" b="1" dirty="0">
                <a:solidFill>
                  <a:schemeClr val="bg1"/>
                </a:solidFill>
                <a:latin typeface="Lato Black" panose="020F0A02020204030203" pitchFamily="34" charset="0"/>
                <a:ea typeface="Roboto" panose="02000000000000000000" pitchFamily="2" charset="0"/>
                <a:cs typeface="Arial" panose="020B0604020202020204" pitchFamily="34" charset="0"/>
              </a:rPr>
              <a:t>uniformity, CAD design was used to </a:t>
            </a:r>
            <a:r>
              <a:rPr lang="en-US" sz="7000" b="1" dirty="0">
                <a:solidFill>
                  <a:schemeClr val="bg1"/>
                </a:solidFill>
                <a:latin typeface="Lato" panose="020F0502020204030203" pitchFamily="34" charset="0"/>
                <a:ea typeface="Lato" panose="020F0502020204030203" pitchFamily="34" charset="0"/>
                <a:cs typeface="Lato" panose="020F0502020204030203" pitchFamily="34" charset="0"/>
              </a:rPr>
              <a:t>Design a uniform magnetic field that will be used in measuring the electric dipole moment of the </a:t>
            </a:r>
            <a:r>
              <a:rPr lang="en-US" sz="7000" dirty="0">
                <a:solidFill>
                  <a:schemeClr val="bg1"/>
                </a:solidFill>
                <a:latin typeface="Lato" panose="020F0502020204030203" pitchFamily="34" charset="0"/>
                <a:ea typeface="Lato" panose="020F0502020204030203" pitchFamily="34" charset="0"/>
                <a:cs typeface="Lato" panose="020F0502020204030203" pitchFamily="34" charset="0"/>
              </a:rPr>
              <a:t>neutron. </a:t>
            </a:r>
            <a:endParaRPr lang="en-US" sz="8000" dirty="0">
              <a:solidFill>
                <a:schemeClr val="bg1"/>
              </a:solidFill>
              <a:latin typeface="Lato" panose="020F0502020204030203" pitchFamily="34" charset="0"/>
              <a:ea typeface="Lato" panose="020F0502020204030203" pitchFamily="34" charset="0"/>
              <a:cs typeface="Arial" panose="020B0604020202020204" pitchFamily="34" charset="0"/>
            </a:endParaRPr>
          </a:p>
        </p:txBody>
      </p:sp>
      <p:sp>
        <p:nvSpPr>
          <p:cNvPr id="2" name="Rectangle 1">
            <a:extLst>
              <a:ext uri="{FF2B5EF4-FFF2-40B4-BE49-F238E27FC236}">
                <a16:creationId xmlns:a16="http://schemas.microsoft.com/office/drawing/2014/main" id="{B0C5B857-0E51-4898-BAEF-B471D5E63813}"/>
              </a:ext>
            </a:extLst>
          </p:cNvPr>
          <p:cNvSpPr/>
          <p:nvPr/>
        </p:nvSpPr>
        <p:spPr>
          <a:xfrm>
            <a:off x="14846" y="38285"/>
            <a:ext cx="8750865" cy="32928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67" b="1" i="1" dirty="0">
                <a:latin typeface="Lato" panose="020F0502020204030203" pitchFamily="34" charset="0"/>
                <a:cs typeface="Lato" panose="020F0502020204030203" pitchFamily="34" charset="0"/>
              </a:rPr>
              <a:t>Non-Cognitive Predictors of Student Success:</a:t>
            </a:r>
            <a:br>
              <a:rPr lang="en-US" sz="1467" i="1" dirty="0">
                <a:latin typeface="Lato" panose="020F0502020204030203" pitchFamily="34" charset="0"/>
                <a:cs typeface="Lato" panose="020F0502020204030203" pitchFamily="34" charset="0"/>
              </a:rPr>
            </a:br>
            <a:r>
              <a:rPr lang="en-US" sz="1467" i="1" dirty="0">
                <a:latin typeface="Lato" panose="020F0502020204030203" pitchFamily="34" charset="0"/>
                <a:cs typeface="Lato" panose="020F0502020204030203" pitchFamily="34" charset="0"/>
              </a:rPr>
              <a:t>A Predictive Validity Comparison Between Domestic and International Students</a:t>
            </a:r>
          </a:p>
        </p:txBody>
      </p:sp>
      <p:sp>
        <p:nvSpPr>
          <p:cNvPr id="3" name="TextBox 2">
            <a:extLst>
              <a:ext uri="{FF2B5EF4-FFF2-40B4-BE49-F238E27FC236}">
                <a16:creationId xmlns:a16="http://schemas.microsoft.com/office/drawing/2014/main" id="{8E35B311-3C19-412C-ADE6-EB2E4158F366}"/>
              </a:ext>
            </a:extLst>
          </p:cNvPr>
          <p:cNvSpPr txBox="1"/>
          <p:nvPr/>
        </p:nvSpPr>
        <p:spPr>
          <a:xfrm>
            <a:off x="144296" y="4622546"/>
            <a:ext cx="8571882" cy="29863560"/>
          </a:xfrm>
          <a:prstGeom prst="rect">
            <a:avLst/>
          </a:prstGeom>
          <a:noFill/>
        </p:spPr>
        <p:txBody>
          <a:bodyPr wrap="square" rtlCol="0">
            <a:spAutoFit/>
          </a:bodyPr>
          <a:lstStyle/>
          <a:p>
            <a:pPr>
              <a:lnSpc>
                <a:spcPct val="120000"/>
              </a:lnSpc>
            </a:pPr>
            <a:r>
              <a:rPr lang="en-US" sz="4400" b="1" dirty="0">
                <a:latin typeface="Lato" panose="020F0502020204030203" pitchFamily="34" charset="0"/>
                <a:ea typeface="Lato" panose="020F0502020204030203" pitchFamily="34" charset="0"/>
                <a:cs typeface="Lato" panose="020F0502020204030203" pitchFamily="34" charset="0"/>
              </a:rPr>
              <a:t>Introduction</a:t>
            </a:r>
          </a:p>
          <a:p>
            <a:pPr marL="465658" indent="-465658" algn="just">
              <a:lnSpc>
                <a:spcPct val="120000"/>
              </a:lnSpc>
              <a:buFont typeface="Arial" panose="020B0604020202020204" pitchFamily="34" charset="0"/>
              <a:buChar char="•"/>
            </a:pPr>
            <a:r>
              <a:rPr lang="en-US" sz="3800" dirty="0">
                <a:latin typeface="Lato" panose="020F0502020204030203" pitchFamily="34" charset="0"/>
                <a:ea typeface="Lato" panose="020F0502020204030203" pitchFamily="34" charset="0"/>
                <a:cs typeface="Lato" panose="020F0502020204030203" pitchFamily="34" charset="0"/>
              </a:rPr>
              <a:t>Detecting a non-zero electric dipole moment (</a:t>
            </a:r>
            <a:r>
              <a:rPr lang="en-US" sz="3800" dirty="0" err="1">
                <a:latin typeface="Lato" panose="020F0502020204030203" pitchFamily="34" charset="0"/>
                <a:ea typeface="Lato" panose="020F0502020204030203" pitchFamily="34" charset="0"/>
                <a:cs typeface="Lato" panose="020F0502020204030203" pitchFamily="34" charset="0"/>
              </a:rPr>
              <a:t>nEDM</a:t>
            </a:r>
            <a:r>
              <a:rPr lang="en-US" sz="3800" dirty="0">
                <a:latin typeface="Lato" panose="020F0502020204030203" pitchFamily="34" charset="0"/>
                <a:ea typeface="Lato" panose="020F0502020204030203" pitchFamily="34" charset="0"/>
                <a:cs typeface="Lato" panose="020F0502020204030203" pitchFamily="34" charset="0"/>
              </a:rPr>
              <a:t>) of a neutron would give immense insight to the matter-antimatter imbalance in the universe, known as the Baryon Asymmetry. A </a:t>
            </a:r>
            <a:r>
              <a:rPr lang="en-US" sz="3800" dirty="0" err="1">
                <a:latin typeface="Lato" panose="020F0502020204030203" pitchFamily="34" charset="0"/>
                <a:ea typeface="Lato" panose="020F0502020204030203" pitchFamily="34" charset="0"/>
                <a:cs typeface="Lato" panose="020F0502020204030203" pitchFamily="34" charset="0"/>
              </a:rPr>
              <a:t>nEDM</a:t>
            </a:r>
            <a:r>
              <a:rPr lang="en-US" sz="3800" dirty="0">
                <a:latin typeface="Lato" panose="020F0502020204030203" pitchFamily="34" charset="0"/>
                <a:ea typeface="Lato" panose="020F0502020204030203" pitchFamily="34" charset="0"/>
                <a:cs typeface="Lato" panose="020F0502020204030203" pitchFamily="34" charset="0"/>
              </a:rPr>
              <a:t> can be accurately detected with an extremely uniform magnetic field. A design which included an aluminum skeleton, skins, and clips was designed in CAD. The uniformity can then be tested and visualized using MATLAB and used to make changes and improve the electromagnet’s uniformity. ​</a:t>
            </a:r>
            <a:endParaRPr lang="en-US" sz="3800" b="1" dirty="0">
              <a:latin typeface="Lato" panose="020F0502020204030203" pitchFamily="34" charset="0"/>
              <a:ea typeface="Lato" panose="020F0502020204030203" pitchFamily="34" charset="0"/>
              <a:cs typeface="Lato" panose="020F0502020204030203" pitchFamily="34" charset="0"/>
            </a:endParaRPr>
          </a:p>
          <a:p>
            <a:pPr>
              <a:lnSpc>
                <a:spcPct val="120000"/>
              </a:lnSpc>
            </a:pPr>
            <a:endParaRPr lang="en-US" sz="2000" b="1" dirty="0">
              <a:latin typeface="Lato" panose="020F0502020204030203" pitchFamily="34" charset="0"/>
              <a:ea typeface="Lato" panose="020F0502020204030203" pitchFamily="34" charset="0"/>
              <a:cs typeface="Lato" panose="020F0502020204030203" pitchFamily="34" charset="0"/>
            </a:endParaRPr>
          </a:p>
          <a:p>
            <a:pPr>
              <a:lnSpc>
                <a:spcPct val="120000"/>
              </a:lnSpc>
            </a:pPr>
            <a:r>
              <a:rPr lang="en-US" sz="4400" b="1" dirty="0">
                <a:latin typeface="Lato" panose="020F0502020204030203" pitchFamily="34" charset="0"/>
                <a:ea typeface="Lato" panose="020F0502020204030203" pitchFamily="34" charset="0"/>
                <a:cs typeface="Lato" panose="020F0502020204030203" pitchFamily="34" charset="0"/>
              </a:rPr>
              <a:t>METHODS</a:t>
            </a:r>
          </a:p>
          <a:p>
            <a:pPr marL="605356" indent="-605356" algn="just">
              <a:lnSpc>
                <a:spcPct val="120000"/>
              </a:lnSpc>
              <a:buFont typeface="+mj-lt"/>
              <a:buAutoNum type="arabicPeriod"/>
            </a:pPr>
            <a:r>
              <a:rPr lang="en-US" sz="3800" dirty="0">
                <a:latin typeface="Lato" panose="020F0502020204030203" pitchFamily="34" charset="0"/>
                <a:ea typeface="Lato" panose="020F0502020204030203" pitchFamily="34" charset="0"/>
                <a:cs typeface="Lato" panose="020F0502020204030203" pitchFamily="34" charset="0"/>
              </a:rPr>
              <a:t>Use Fusion 360 to design a prototype</a:t>
            </a:r>
          </a:p>
          <a:p>
            <a:pPr marL="605356" indent="-605356" algn="just">
              <a:lnSpc>
                <a:spcPct val="120000"/>
              </a:lnSpc>
              <a:buFont typeface="+mj-lt"/>
              <a:buAutoNum type="arabicPeriod"/>
            </a:pPr>
            <a:r>
              <a:rPr lang="en-US" sz="3800" dirty="0">
                <a:latin typeface="Lato" panose="020F0502020204030203" pitchFamily="34" charset="0"/>
                <a:ea typeface="Lato" panose="020F0502020204030203" pitchFamily="34" charset="0"/>
                <a:cs typeface="Lato" panose="020F0502020204030203" pitchFamily="34" charset="0"/>
              </a:rPr>
              <a:t>Print the prototype using Preforms 3D printing</a:t>
            </a:r>
          </a:p>
          <a:p>
            <a:pPr marL="605356" indent="-605356" algn="just">
              <a:lnSpc>
                <a:spcPct val="120000"/>
              </a:lnSpc>
              <a:buFont typeface="+mj-lt"/>
              <a:buAutoNum type="arabicPeriod"/>
            </a:pPr>
            <a:r>
              <a:rPr lang="en-US" sz="3800" dirty="0">
                <a:latin typeface="Lato" panose="020F0502020204030203" pitchFamily="34" charset="0"/>
                <a:ea typeface="Lato" panose="020F0502020204030203" pitchFamily="34" charset="0"/>
                <a:cs typeface="Lato" panose="020F0502020204030203" pitchFamily="34" charset="0"/>
              </a:rPr>
              <a:t>Use COMSOL to get the Double Cosine Theta Coils’ equipotential lines</a:t>
            </a:r>
          </a:p>
          <a:p>
            <a:pPr>
              <a:lnSpc>
                <a:spcPct val="120000"/>
              </a:lnSpc>
            </a:pPr>
            <a:endParaRPr lang="en-US" sz="2000" b="1" dirty="0">
              <a:latin typeface="Lato" panose="020F0502020204030203" pitchFamily="34" charset="0"/>
              <a:ea typeface="Lato" panose="020F0502020204030203" pitchFamily="34" charset="0"/>
              <a:cs typeface="Lato" panose="020F0502020204030203" pitchFamily="34" charset="0"/>
            </a:endParaRPr>
          </a:p>
          <a:p>
            <a:pPr>
              <a:lnSpc>
                <a:spcPct val="120000"/>
              </a:lnSpc>
            </a:pPr>
            <a:r>
              <a:rPr lang="en-US" sz="4400" b="1" dirty="0">
                <a:latin typeface="Lato" panose="020F0502020204030203" pitchFamily="34" charset="0"/>
                <a:ea typeface="Lato" panose="020F0502020204030203" pitchFamily="34" charset="0"/>
                <a:cs typeface="Lato" panose="020F0502020204030203" pitchFamily="34" charset="0"/>
              </a:rPr>
              <a:t>CAD RESULTS</a:t>
            </a:r>
          </a:p>
          <a:p>
            <a:pPr marL="571500" indent="-571500" algn="just" fontAlgn="base">
              <a:buFont typeface="Arial" panose="020B0604020202020204" pitchFamily="34" charset="0"/>
              <a:buChar char="•"/>
            </a:pPr>
            <a:r>
              <a:rPr lang="en-US" sz="3600" dirty="0">
                <a:latin typeface="Lato" panose="020F0502020204030203" pitchFamily="34" charset="0"/>
                <a:ea typeface="Lato" panose="020F0502020204030203" pitchFamily="34" charset="0"/>
                <a:cs typeface="Lato" panose="020F0502020204030203" pitchFamily="34" charset="0"/>
              </a:rPr>
              <a:t>It is important to test different dimensions of the designs in small increments due to low resolution of printing. ​</a:t>
            </a:r>
          </a:p>
          <a:p>
            <a:pPr marL="571500" indent="-571500" algn="just" fontAlgn="base">
              <a:buFont typeface="Arial" panose="020B0604020202020204" pitchFamily="34" charset="0"/>
              <a:buChar char="•"/>
            </a:pPr>
            <a:r>
              <a:rPr lang="en-US" sz="3600" dirty="0">
                <a:latin typeface="Lato" panose="020F0502020204030203" pitchFamily="34" charset="0"/>
                <a:ea typeface="Lato" panose="020F0502020204030203" pitchFamily="34" charset="0"/>
                <a:cs typeface="Lato" panose="020F0502020204030203" pitchFamily="34" charset="0"/>
              </a:rPr>
              <a:t>E.g. the clips were pushed together by an estimated amount in Fusion 360 to keep the wires in place on the second print.​</a:t>
            </a:r>
          </a:p>
          <a:p>
            <a:pPr marL="571500" indent="-571500" algn="just" fontAlgn="base">
              <a:buFont typeface="Arial" panose="020B0604020202020204" pitchFamily="34" charset="0"/>
              <a:buChar char="•"/>
            </a:pPr>
            <a:r>
              <a:rPr lang="en-US" sz="3600" dirty="0">
                <a:latin typeface="Lato" panose="020F0502020204030203" pitchFamily="34" charset="0"/>
                <a:ea typeface="Lato" panose="020F0502020204030203" pitchFamily="34" charset="0"/>
                <a:cs typeface="Lato" panose="020F0502020204030203" pitchFamily="34" charset="0"/>
              </a:rPr>
              <a:t>Errors were mainly due to the abilities of the printer and not the internal design. ​</a:t>
            </a:r>
          </a:p>
          <a:p>
            <a:pPr marL="571500" indent="-571500" algn="just" fontAlgn="base">
              <a:buFont typeface="Arial" panose="020B0604020202020204" pitchFamily="34" charset="0"/>
              <a:buChar char="•"/>
            </a:pPr>
            <a:r>
              <a:rPr lang="en-US" sz="3600" dirty="0">
                <a:latin typeface="Lato" panose="020F0502020204030203" pitchFamily="34" charset="0"/>
                <a:ea typeface="Lato" panose="020F0502020204030203" pitchFamily="34" charset="0"/>
                <a:cs typeface="Lato" panose="020F0502020204030203" pitchFamily="34" charset="0"/>
              </a:rPr>
              <a:t>Some segments of the prints were broken off during construction or simply not printed at all. Since the printer neglects elements of the design after a certain size threshold, printing at a higher resolution would fix this problem. </a:t>
            </a:r>
          </a:p>
          <a:p>
            <a:pPr>
              <a:lnSpc>
                <a:spcPct val="120000"/>
              </a:lnSpc>
            </a:pPr>
            <a:endParaRPr lang="en-US" sz="2933" dirty="0">
              <a:latin typeface="Lato" panose="020F0502020204030203" pitchFamily="34" charset="0"/>
              <a:ea typeface="Lato" panose="020F0502020204030203" pitchFamily="34" charset="0"/>
              <a:cs typeface="Lato" panose="020F0502020204030203" pitchFamily="34" charset="0"/>
            </a:endParaRPr>
          </a:p>
          <a:p>
            <a:pPr>
              <a:lnSpc>
                <a:spcPct val="120000"/>
              </a:lnSpc>
            </a:pPr>
            <a:endParaRPr lang="en-US" sz="4400" dirty="0">
              <a:latin typeface="Lato" panose="020F0502020204030203" pitchFamily="34" charset="0"/>
              <a:ea typeface="Lato" panose="020F0502020204030203" pitchFamily="34" charset="0"/>
              <a:cs typeface="Lato" panose="020F0502020204030203" pitchFamily="34" charset="0"/>
            </a:endParaRPr>
          </a:p>
        </p:txBody>
      </p:sp>
      <p:sp>
        <p:nvSpPr>
          <p:cNvPr id="7" name="TextBox 6">
            <a:extLst>
              <a:ext uri="{FF2B5EF4-FFF2-40B4-BE49-F238E27FC236}">
                <a16:creationId xmlns:a16="http://schemas.microsoft.com/office/drawing/2014/main" id="{FCAC4B58-8623-4DBE-951A-DDF821787031}"/>
              </a:ext>
            </a:extLst>
          </p:cNvPr>
          <p:cNvSpPr txBox="1"/>
          <p:nvPr/>
        </p:nvSpPr>
        <p:spPr>
          <a:xfrm>
            <a:off x="32367271" y="947777"/>
            <a:ext cx="7234387" cy="4096763"/>
          </a:xfrm>
          <a:prstGeom prst="rect">
            <a:avLst/>
          </a:prstGeom>
          <a:noFill/>
        </p:spPr>
        <p:txBody>
          <a:bodyPr wrap="square" rtlCol="0">
            <a:spAutoFit/>
          </a:bodyPr>
          <a:lstStyle/>
          <a:p>
            <a:r>
              <a:rPr lang="en-US" sz="4400" b="1" dirty="0">
                <a:latin typeface="Lato" panose="020F0502020204030203" pitchFamily="34" charset="0"/>
                <a:cs typeface="Arial" panose="020B0604020202020204" pitchFamily="34" charset="0"/>
              </a:rPr>
              <a:t>Mapping Magnetic Fields:</a:t>
            </a:r>
          </a:p>
          <a:p>
            <a:pPr marL="931316" indent="-931316">
              <a:buFont typeface="Arial" panose="020B0604020202020204" pitchFamily="34" charset="0"/>
              <a:buChar char="•"/>
            </a:pPr>
            <a:endParaRPr lang="en-US" sz="3600" dirty="0">
              <a:latin typeface="Lato" panose="020F0502020204030203" pitchFamily="34" charset="0"/>
              <a:cs typeface="Arial" panose="020B0604020202020204" pitchFamily="34" charset="0"/>
            </a:endParaRPr>
          </a:p>
          <a:p>
            <a:pPr marL="931316" indent="-931316" algn="just">
              <a:buFont typeface="Arial" panose="020B0604020202020204" pitchFamily="34" charset="0"/>
              <a:buChar char="•"/>
            </a:pPr>
            <a:r>
              <a:rPr lang="en-US" sz="3400" dirty="0">
                <a:latin typeface="Lato" panose="020F0502020204030203" pitchFamily="34" charset="0"/>
                <a:cs typeface="Arial" panose="020B0604020202020204" pitchFamily="34" charset="0"/>
              </a:rPr>
              <a:t>Manually measuring a magnetic field is possible by using a magnetometer and MATLAB</a:t>
            </a:r>
          </a:p>
          <a:p>
            <a:endParaRPr lang="en-US" sz="3911" dirty="0">
              <a:latin typeface="Lato" panose="020F0502020204030203" pitchFamily="34" charset="0"/>
              <a:cs typeface="Arial" panose="020B0604020202020204" pitchFamily="34" charset="0"/>
            </a:endParaRPr>
          </a:p>
          <a:p>
            <a:endParaRPr lang="en-US" sz="3911" b="1" dirty="0">
              <a:latin typeface="Lato" panose="020F0502020204030203" pitchFamily="34" charset="0"/>
              <a:cs typeface="Arial" panose="020B0604020202020204" pitchFamily="34" charset="0"/>
            </a:endParaRPr>
          </a:p>
        </p:txBody>
      </p:sp>
      <p:sp>
        <p:nvSpPr>
          <p:cNvPr id="29" name="TextBox 28">
            <a:extLst>
              <a:ext uri="{FF2B5EF4-FFF2-40B4-BE49-F238E27FC236}">
                <a16:creationId xmlns:a16="http://schemas.microsoft.com/office/drawing/2014/main" id="{F5ECD59F-354D-4E6A-BDBE-1042A62B8C4F}"/>
              </a:ext>
            </a:extLst>
          </p:cNvPr>
          <p:cNvSpPr txBox="1"/>
          <p:nvPr/>
        </p:nvSpPr>
        <p:spPr>
          <a:xfrm>
            <a:off x="144296" y="66034"/>
            <a:ext cx="8407929" cy="3785652"/>
          </a:xfrm>
          <a:prstGeom prst="rect">
            <a:avLst/>
          </a:prstGeom>
          <a:noFill/>
          <a:ln>
            <a:noFill/>
          </a:ln>
        </p:spPr>
        <p:txBody>
          <a:bodyPr wrap="square" rtlCol="0">
            <a:spAutoFit/>
          </a:bodyPr>
          <a:lstStyle/>
          <a:p>
            <a:r>
              <a:rPr lang="en-US" sz="8000" b="1" i="1" dirty="0">
                <a:latin typeface="Lato" panose="020F0502020204030203" pitchFamily="34" charset="0"/>
                <a:cs typeface="Lato" panose="020F0502020204030203" pitchFamily="34" charset="0"/>
              </a:rPr>
              <a:t>Designing a Uniform Magnetic Field for the </a:t>
            </a:r>
            <a:r>
              <a:rPr lang="en-US" sz="8000" b="1" i="1" dirty="0" err="1">
                <a:latin typeface="Lato" panose="020F0502020204030203" pitchFamily="34" charset="0"/>
                <a:cs typeface="Lato" panose="020F0502020204030203" pitchFamily="34" charset="0"/>
              </a:rPr>
              <a:t>nEDM</a:t>
            </a:r>
            <a:endParaRPr lang="en-US" sz="8000" i="1" dirty="0">
              <a:latin typeface="Lato" panose="020F0502020204030203" pitchFamily="34" charset="0"/>
              <a:cs typeface="Lato" panose="020F0502020204030203" pitchFamily="34" charset="0"/>
            </a:endParaRPr>
          </a:p>
        </p:txBody>
      </p:sp>
      <p:sp>
        <p:nvSpPr>
          <p:cNvPr id="30" name="TextBox 29">
            <a:extLst>
              <a:ext uri="{FF2B5EF4-FFF2-40B4-BE49-F238E27FC236}">
                <a16:creationId xmlns:a16="http://schemas.microsoft.com/office/drawing/2014/main" id="{C8896619-6953-4449-9A3C-A61AD6AB2C79}"/>
              </a:ext>
            </a:extLst>
          </p:cNvPr>
          <p:cNvSpPr txBox="1"/>
          <p:nvPr/>
        </p:nvSpPr>
        <p:spPr>
          <a:xfrm>
            <a:off x="1215849" y="4029391"/>
            <a:ext cx="6934355" cy="400110"/>
          </a:xfrm>
          <a:prstGeom prst="rect">
            <a:avLst/>
          </a:prstGeom>
          <a:noFill/>
        </p:spPr>
        <p:txBody>
          <a:bodyPr wrap="square" rtlCol="0">
            <a:spAutoFit/>
          </a:bodyPr>
          <a:lstStyle/>
          <a:p>
            <a:r>
              <a:rPr lang="en-US" sz="2000" b="1" dirty="0">
                <a:highlight>
                  <a:srgbClr val="FFD54F"/>
                </a:highlight>
                <a:latin typeface="Lato" panose="020F0502020204030203" pitchFamily="34" charset="0"/>
                <a:cs typeface="Lato" panose="020F0502020204030203" pitchFamily="34" charset="0"/>
              </a:rPr>
              <a:t>Stephanie Betancourt, </a:t>
            </a:r>
            <a:r>
              <a:rPr lang="en-US" sz="2000" b="1" dirty="0" err="1">
                <a:highlight>
                  <a:srgbClr val="FFD54F"/>
                </a:highlight>
                <a:latin typeface="Lato" panose="020F0502020204030203" pitchFamily="34" charset="0"/>
                <a:cs typeface="Lato" panose="020F0502020204030203" pitchFamily="34" charset="0"/>
              </a:rPr>
              <a:t>Hena</a:t>
            </a:r>
            <a:r>
              <a:rPr lang="en-US" sz="2000" b="1" dirty="0">
                <a:highlight>
                  <a:srgbClr val="FFD54F"/>
                </a:highlight>
                <a:latin typeface="Lato" panose="020F0502020204030203" pitchFamily="34" charset="0"/>
                <a:cs typeface="Lato" panose="020F0502020204030203" pitchFamily="34" charset="0"/>
              </a:rPr>
              <a:t> </a:t>
            </a:r>
            <a:r>
              <a:rPr lang="en-US" sz="2000" b="1" dirty="0" err="1">
                <a:highlight>
                  <a:srgbClr val="FFD54F"/>
                </a:highlight>
                <a:latin typeface="Lato" panose="020F0502020204030203" pitchFamily="34" charset="0"/>
                <a:cs typeface="Lato" panose="020F0502020204030203" pitchFamily="34" charset="0"/>
              </a:rPr>
              <a:t>Kachroo</a:t>
            </a:r>
            <a:r>
              <a:rPr lang="en-US" sz="2000" b="1" dirty="0">
                <a:highlight>
                  <a:srgbClr val="FFD54F"/>
                </a:highlight>
                <a:latin typeface="Lato" panose="020F0502020204030203" pitchFamily="34" charset="0"/>
                <a:cs typeface="Lato" panose="020F0502020204030203" pitchFamily="34" charset="0"/>
              </a:rPr>
              <a:t>, Christopher </a:t>
            </a:r>
            <a:r>
              <a:rPr lang="en-US" sz="2000" b="1" dirty="0" err="1">
                <a:highlight>
                  <a:srgbClr val="FFD54F"/>
                </a:highlight>
                <a:latin typeface="Lato" panose="020F0502020204030203" pitchFamily="34" charset="0"/>
                <a:cs typeface="Lato" panose="020F0502020204030203" pitchFamily="34" charset="0"/>
              </a:rPr>
              <a:t>Delcher</a:t>
            </a:r>
            <a:endParaRPr lang="en-US" sz="2000" b="1" dirty="0">
              <a:latin typeface="Lato" panose="020F0502020204030203" pitchFamily="34" charset="0"/>
              <a:cs typeface="Lato" panose="020F0502020204030203" pitchFamily="34" charset="0"/>
            </a:endParaRPr>
          </a:p>
        </p:txBody>
      </p:sp>
      <p:sp>
        <p:nvSpPr>
          <p:cNvPr id="31" name="Graphic 18">
            <a:extLst>
              <a:ext uri="{FF2B5EF4-FFF2-40B4-BE49-F238E27FC236}">
                <a16:creationId xmlns:a16="http://schemas.microsoft.com/office/drawing/2014/main" id="{F5B6BCB8-E274-4409-AAF4-6A57A82756C5}"/>
              </a:ext>
            </a:extLst>
          </p:cNvPr>
          <p:cNvSpPr/>
          <p:nvPr/>
        </p:nvSpPr>
        <p:spPr>
          <a:xfrm>
            <a:off x="816388" y="4018344"/>
            <a:ext cx="329969" cy="400110"/>
          </a:xfrm>
          <a:custGeom>
            <a:avLst/>
            <a:gdLst>
              <a:gd name="connsiteX0" fmla="*/ 310594 w 327663"/>
              <a:gd name="connsiteY0" fmla="*/ 219906 h 335196"/>
              <a:gd name="connsiteX1" fmla="*/ 246568 w 327663"/>
              <a:gd name="connsiteY1" fmla="*/ 176217 h 335196"/>
              <a:gd name="connsiteX2" fmla="*/ 212295 w 327663"/>
              <a:gd name="connsiteY2" fmla="*/ 176217 h 335196"/>
              <a:gd name="connsiteX3" fmla="*/ 165217 w 327663"/>
              <a:gd name="connsiteY3" fmla="*/ 189022 h 335196"/>
              <a:gd name="connsiteX4" fmla="*/ 118138 w 327663"/>
              <a:gd name="connsiteY4" fmla="*/ 176217 h 335196"/>
              <a:gd name="connsiteX5" fmla="*/ 83866 w 327663"/>
              <a:gd name="connsiteY5" fmla="*/ 176217 h 335196"/>
              <a:gd name="connsiteX6" fmla="*/ 19839 w 327663"/>
              <a:gd name="connsiteY6" fmla="*/ 219906 h 335196"/>
              <a:gd name="connsiteX7" fmla="*/ 1385 w 327663"/>
              <a:gd name="connsiteY7" fmla="*/ 299750 h 335196"/>
              <a:gd name="connsiteX8" fmla="*/ 165970 w 327663"/>
              <a:gd name="connsiteY8" fmla="*/ 335529 h 335196"/>
              <a:gd name="connsiteX9" fmla="*/ 329802 w 327663"/>
              <a:gd name="connsiteY9" fmla="*/ 299750 h 335196"/>
              <a:gd name="connsiteX10" fmla="*/ 310594 w 327663"/>
              <a:gd name="connsiteY10" fmla="*/ 219906 h 335196"/>
              <a:gd name="connsiteX11" fmla="*/ 165593 w 327663"/>
              <a:gd name="connsiteY11" fmla="*/ 154749 h 335196"/>
              <a:gd name="connsiteX12" fmla="*/ 242425 w 327663"/>
              <a:gd name="connsiteY12" fmla="*/ 77918 h 335196"/>
              <a:gd name="connsiteX13" fmla="*/ 165593 w 327663"/>
              <a:gd name="connsiteY13" fmla="*/ 1086 h 335196"/>
              <a:gd name="connsiteX14" fmla="*/ 88762 w 327663"/>
              <a:gd name="connsiteY14" fmla="*/ 77918 h 335196"/>
              <a:gd name="connsiteX15" fmla="*/ 165593 w 327663"/>
              <a:gd name="connsiteY15" fmla="*/ 154749 h 33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663" h="335196">
                <a:moveTo>
                  <a:pt x="310594" y="219906"/>
                </a:moveTo>
                <a:cubicBezTo>
                  <a:pt x="287243" y="179983"/>
                  <a:pt x="246568" y="176217"/>
                  <a:pt x="246568" y="176217"/>
                </a:cubicBezTo>
                <a:lnTo>
                  <a:pt x="212295" y="176217"/>
                </a:lnTo>
                <a:cubicBezTo>
                  <a:pt x="198360" y="184126"/>
                  <a:pt x="182541" y="189022"/>
                  <a:pt x="165217" y="189022"/>
                </a:cubicBezTo>
                <a:cubicBezTo>
                  <a:pt x="147892" y="189022"/>
                  <a:pt x="132074" y="184503"/>
                  <a:pt x="118138" y="176217"/>
                </a:cubicBezTo>
                <a:lnTo>
                  <a:pt x="83866" y="176217"/>
                </a:lnTo>
                <a:cubicBezTo>
                  <a:pt x="83866" y="176217"/>
                  <a:pt x="43190" y="179983"/>
                  <a:pt x="19839" y="219906"/>
                </a:cubicBezTo>
                <a:cubicBezTo>
                  <a:pt x="-2758" y="259828"/>
                  <a:pt x="1385" y="299750"/>
                  <a:pt x="1385" y="299750"/>
                </a:cubicBezTo>
                <a:cubicBezTo>
                  <a:pt x="1385" y="299750"/>
                  <a:pt x="37164" y="335529"/>
                  <a:pt x="165970" y="335529"/>
                </a:cubicBezTo>
                <a:cubicBezTo>
                  <a:pt x="294776" y="335529"/>
                  <a:pt x="329802" y="299750"/>
                  <a:pt x="329802" y="299750"/>
                </a:cubicBezTo>
                <a:cubicBezTo>
                  <a:pt x="329802" y="299750"/>
                  <a:pt x="333945" y="259828"/>
                  <a:pt x="310594" y="219906"/>
                </a:cubicBezTo>
                <a:close/>
                <a:moveTo>
                  <a:pt x="165593" y="154749"/>
                </a:moveTo>
                <a:cubicBezTo>
                  <a:pt x="208152" y="154749"/>
                  <a:pt x="242425" y="120477"/>
                  <a:pt x="242425" y="77918"/>
                </a:cubicBezTo>
                <a:cubicBezTo>
                  <a:pt x="242425" y="35359"/>
                  <a:pt x="208152" y="1086"/>
                  <a:pt x="165593" y="1086"/>
                </a:cubicBezTo>
                <a:cubicBezTo>
                  <a:pt x="123035" y="1086"/>
                  <a:pt x="88762" y="35736"/>
                  <a:pt x="88762" y="77918"/>
                </a:cubicBezTo>
                <a:cubicBezTo>
                  <a:pt x="88762" y="120477"/>
                  <a:pt x="123035" y="154749"/>
                  <a:pt x="165593" y="154749"/>
                </a:cubicBezTo>
                <a:close/>
              </a:path>
            </a:pathLst>
          </a:custGeom>
          <a:solidFill>
            <a:schemeClr val="tx1">
              <a:lumMod val="50000"/>
              <a:lumOff val="50000"/>
            </a:schemeClr>
          </a:solidFill>
          <a:ln w="3663" cap="flat">
            <a:noFill/>
            <a:prstDash val="solid"/>
            <a:miter/>
          </a:ln>
        </p:spPr>
        <p:txBody>
          <a:bodyPr rtlCol="0" anchor="ctr"/>
          <a:lstStyle/>
          <a:p>
            <a:endParaRPr lang="en-US" sz="1467"/>
          </a:p>
        </p:txBody>
      </p:sp>
      <p:sp>
        <p:nvSpPr>
          <p:cNvPr id="20" name="Rectangle 19">
            <a:extLst>
              <a:ext uri="{FF2B5EF4-FFF2-40B4-BE49-F238E27FC236}">
                <a16:creationId xmlns:a16="http://schemas.microsoft.com/office/drawing/2014/main" id="{236320F7-5495-724D-9E37-7B8286DCBFF4}"/>
              </a:ext>
            </a:extLst>
          </p:cNvPr>
          <p:cNvSpPr/>
          <p:nvPr/>
        </p:nvSpPr>
        <p:spPr>
          <a:xfrm>
            <a:off x="9192670" y="29948369"/>
            <a:ext cx="22795516" cy="2677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Ins="4544907" rtlCol="0" anchor="b" anchorCtr="0">
            <a:spAutoFit/>
          </a:bodyPr>
          <a:lstStyle/>
          <a:p>
            <a:pPr algn="just"/>
            <a:r>
              <a:rPr lang="en-US" sz="4000" dirty="0">
                <a:solidFill>
                  <a:schemeClr val="bg1"/>
                </a:solidFill>
                <a:latin typeface="Lato Medium" panose="020F0502020204030203" pitchFamily="34" charset="0"/>
                <a:ea typeface="Lato Medium" panose="020F0502020204030203" pitchFamily="34" charset="0"/>
                <a:cs typeface="Lato Medium" panose="020F0502020204030203" pitchFamily="34" charset="0"/>
              </a:rPr>
              <a:t>Acknowledgements:</a:t>
            </a:r>
          </a:p>
          <a:p>
            <a:pPr marL="457200" indent="-457200" fontAlgn="base">
              <a:buFont typeface="Arial" panose="020B0604020202020204" pitchFamily="34" charset="0"/>
              <a:buChar char="•"/>
            </a:pPr>
            <a:r>
              <a:rPr lang="en-US" sz="3200" dirty="0">
                <a:latin typeface="Lato" panose="020F0502020204030203" pitchFamily="34" charset="0"/>
                <a:ea typeface="Lato" panose="020F0502020204030203" pitchFamily="34" charset="0"/>
                <a:cs typeface="Lato" panose="020F0502020204030203" pitchFamily="34" charset="0"/>
              </a:rPr>
              <a:t>The University of Kentucky Department of Physics and Astronomy​</a:t>
            </a:r>
          </a:p>
          <a:p>
            <a:pPr marL="457200" indent="-457200" fontAlgn="base">
              <a:buFont typeface="Arial" panose="020B0604020202020204" pitchFamily="34" charset="0"/>
              <a:buChar char="•"/>
            </a:pPr>
            <a:r>
              <a:rPr lang="en-US" sz="3200" dirty="0">
                <a:latin typeface="Lato" panose="020F0502020204030203" pitchFamily="34" charset="0"/>
                <a:ea typeface="Lato" panose="020F0502020204030203" pitchFamily="34" charset="0"/>
                <a:cs typeface="Lato" panose="020F0502020204030203" pitchFamily="34" charset="0"/>
              </a:rPr>
              <a:t>Funding by the Summer Undergraduate Research Fellowship​ </a:t>
            </a:r>
          </a:p>
          <a:p>
            <a:pPr marL="457200" indent="-457200" fontAlgn="base">
              <a:buFont typeface="Arial" panose="020B0604020202020204" pitchFamily="34" charset="0"/>
              <a:buChar char="•"/>
            </a:pPr>
            <a:r>
              <a:rPr lang="en-US" sz="3200" dirty="0">
                <a:latin typeface="Lato" panose="020F0502020204030203" pitchFamily="34" charset="0"/>
                <a:ea typeface="Lato" panose="020F0502020204030203" pitchFamily="34" charset="0"/>
                <a:cs typeface="Lato" panose="020F0502020204030203" pitchFamily="34" charset="0"/>
              </a:rPr>
              <a:t>This work is funded in part by the National Science Foundation under grant PHY-1950795​</a:t>
            </a:r>
          </a:p>
          <a:p>
            <a:pPr marL="457200" indent="-457200" fontAlgn="base">
              <a:buFont typeface="Arial" panose="020B0604020202020204" pitchFamily="34" charset="0"/>
              <a:buChar char="•"/>
            </a:pPr>
            <a:r>
              <a:rPr lang="en-US" sz="3200" dirty="0">
                <a:latin typeface="Lato" panose="020F0502020204030203" pitchFamily="34" charset="0"/>
                <a:ea typeface="Lato" panose="020F0502020204030203" pitchFamily="34" charset="0"/>
                <a:cs typeface="Lato" panose="020F0502020204030203" pitchFamily="34" charset="0"/>
              </a:rPr>
              <a:t>National Science Foundation REU Program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8826" y="30816206"/>
            <a:ext cx="7051275" cy="2076423"/>
          </a:xfrm>
          <a:prstGeom prst="rect">
            <a:avLst/>
          </a:prstGeom>
        </p:spPr>
      </p:pic>
      <mc:AlternateContent xmlns:mc="http://schemas.openxmlformats.org/markup-compatibility/2006">
        <mc:Choice xmlns:a14="http://schemas.microsoft.com/office/drawing/2010/main" Requires="a14">
          <p:graphicFrame>
            <p:nvGraphicFramePr>
              <p:cNvPr id="9" name="Diagram 8">
                <a:extLst>
                  <a:ext uri="{FF2B5EF4-FFF2-40B4-BE49-F238E27FC236}">
                    <a16:creationId xmlns:a16="http://schemas.microsoft.com/office/drawing/2014/main" id="{EA8ADCD0-650E-43EF-B84A-D9601EEDB471}"/>
                  </a:ext>
                </a:extLst>
              </p:cNvPr>
              <p:cNvGraphicFramePr/>
              <p:nvPr>
                <p:extLst>
                  <p:ext uri="{D42A27DB-BD31-4B8C-83A1-F6EECF244321}">
                    <p14:modId xmlns:p14="http://schemas.microsoft.com/office/powerpoint/2010/main" val="3787726307"/>
                  </p:ext>
                </p:extLst>
              </p:nvPr>
            </p:nvGraphicFramePr>
            <p:xfrm>
              <a:off x="8601830" y="11381680"/>
              <a:ext cx="22989612" cy="15843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p:graphicFrame>
            <p:nvGraphicFramePr>
              <p:cNvPr id="9" name="Diagram 8">
                <a:extLst>
                  <a:ext uri="{FF2B5EF4-FFF2-40B4-BE49-F238E27FC236}">
                    <a16:creationId xmlns:a16="http://schemas.microsoft.com/office/drawing/2014/main" id="{EA8ADCD0-650E-43EF-B84A-D9601EEDB471}"/>
                  </a:ext>
                </a:extLst>
              </p:cNvPr>
              <p:cNvGraphicFramePr/>
              <p:nvPr>
                <p:extLst>
                  <p:ext uri="{D42A27DB-BD31-4B8C-83A1-F6EECF244321}">
                    <p14:modId xmlns:p14="http://schemas.microsoft.com/office/powerpoint/2010/main" val="3787726307"/>
                  </p:ext>
                </p:extLst>
              </p:nvPr>
            </p:nvGraphicFramePr>
            <p:xfrm>
              <a:off x="8601830" y="11381680"/>
              <a:ext cx="22989612" cy="15843736"/>
            </p:xfrm>
            <a:graphic>
              <a:graphicData uri="http://schemas.openxmlformats.org/drawingml/2006/diagram">
                <dgm:relIds xmlns:dgm="http://schemas.openxmlformats.org/drawingml/2006/diagram" xmlns:r="http://schemas.openxmlformats.org/officeDocument/2006/relationships" r:dm="rId9" r:lo="rId5" r:qs="rId6" r:cs="rId7"/>
              </a:graphicData>
            </a:graphic>
          </p:graphicFrame>
        </mc:Fallback>
      </mc:AlternateContent>
      <p:sp>
        <p:nvSpPr>
          <p:cNvPr id="10" name="TextBox 9">
            <a:extLst>
              <a:ext uri="{FF2B5EF4-FFF2-40B4-BE49-F238E27FC236}">
                <a16:creationId xmlns:a16="http://schemas.microsoft.com/office/drawing/2014/main" id="{7295AD1B-AA61-01F2-4C0A-276EB7A9F572}"/>
              </a:ext>
            </a:extLst>
          </p:cNvPr>
          <p:cNvSpPr txBox="1"/>
          <p:nvPr/>
        </p:nvSpPr>
        <p:spPr>
          <a:xfrm>
            <a:off x="27736800" y="31445200"/>
            <a:ext cx="184731" cy="369332"/>
          </a:xfrm>
          <a:prstGeom prst="rect">
            <a:avLst/>
          </a:prstGeom>
          <a:noFill/>
        </p:spPr>
        <p:txBody>
          <a:bodyPr wrap="none" rtlCol="0">
            <a:spAutoFit/>
          </a:bodyPr>
          <a:lstStyle/>
          <a:p>
            <a:endParaRPr lang="en-US" dirty="0"/>
          </a:p>
        </p:txBody>
      </p:sp>
      <p:pic>
        <p:nvPicPr>
          <p:cNvPr id="12" name="Picture 11" descr="A picture containing indoor, helmet&#10;&#10;Description automatically generated">
            <a:extLst>
              <a:ext uri="{FF2B5EF4-FFF2-40B4-BE49-F238E27FC236}">
                <a16:creationId xmlns:a16="http://schemas.microsoft.com/office/drawing/2014/main" id="{287906C4-FB3C-D35B-6B87-ED94AA979C30}"/>
              </a:ext>
            </a:extLst>
          </p:cNvPr>
          <p:cNvPicPr>
            <a:picLocks noChangeAspect="1"/>
          </p:cNvPicPr>
          <p:nvPr/>
        </p:nvPicPr>
        <p:blipFill rotWithShape="1">
          <a:blip r:embed="rId10">
            <a:alphaModFix/>
            <a:extLst>
              <a:ext uri="{28A0092B-C50C-407E-A947-70E740481C1C}">
                <a14:useLocalDpi xmlns:a14="http://schemas.microsoft.com/office/drawing/2010/main" val="0"/>
              </a:ext>
            </a:extLst>
          </a:blip>
          <a:srcRect t="22925" b="11598"/>
          <a:stretch/>
        </p:blipFill>
        <p:spPr>
          <a:xfrm>
            <a:off x="14500388" y="13330173"/>
            <a:ext cx="4754880" cy="4652247"/>
          </a:xfrm>
          <a:prstGeom prst="rect">
            <a:avLst/>
          </a:prstGeom>
        </p:spPr>
      </p:pic>
      <p:pic>
        <p:nvPicPr>
          <p:cNvPr id="14" name="Picture 13" descr="A picture containing text, indoor&#10;&#10;Description automatically generated">
            <a:extLst>
              <a:ext uri="{FF2B5EF4-FFF2-40B4-BE49-F238E27FC236}">
                <a16:creationId xmlns:a16="http://schemas.microsoft.com/office/drawing/2014/main" id="{735B73F2-C4F0-DF51-755A-C695A3E45F2B}"/>
              </a:ext>
            </a:extLst>
          </p:cNvPr>
          <p:cNvPicPr>
            <a:picLocks noChangeAspect="1"/>
          </p:cNvPicPr>
          <p:nvPr/>
        </p:nvPicPr>
        <p:blipFill rotWithShape="1">
          <a:blip r:embed="rId11">
            <a:extLst>
              <a:ext uri="{28A0092B-C50C-407E-A947-70E740481C1C}">
                <a14:useLocalDpi xmlns:a14="http://schemas.microsoft.com/office/drawing/2010/main" val="0"/>
              </a:ext>
            </a:extLst>
          </a:blip>
          <a:srcRect l="14884" t="36420" r="20096" b="26543"/>
          <a:stretch/>
        </p:blipFill>
        <p:spPr>
          <a:xfrm>
            <a:off x="20929242" y="13330173"/>
            <a:ext cx="4754880" cy="4652247"/>
          </a:xfrm>
          <a:prstGeom prst="rect">
            <a:avLst/>
          </a:prstGeom>
        </p:spPr>
      </p:pic>
      <p:pic>
        <p:nvPicPr>
          <p:cNvPr id="23" name="Picture 22" descr="Chart, histogram&#10;&#10;Description automatically generated">
            <a:extLst>
              <a:ext uri="{FF2B5EF4-FFF2-40B4-BE49-F238E27FC236}">
                <a16:creationId xmlns:a16="http://schemas.microsoft.com/office/drawing/2014/main" id="{EF860B9B-2BE9-36AA-9E50-062E22A6E594}"/>
              </a:ext>
            </a:extLst>
          </p:cNvPr>
          <p:cNvPicPr>
            <a:picLocks noChangeAspect="1"/>
          </p:cNvPicPr>
          <p:nvPr/>
        </p:nvPicPr>
        <p:blipFill rotWithShape="1">
          <a:blip r:embed="rId12">
            <a:extLst>
              <a:ext uri="{28A0092B-C50C-407E-A947-70E740481C1C}">
                <a14:useLocalDpi xmlns:a14="http://schemas.microsoft.com/office/drawing/2010/main" val="0"/>
              </a:ext>
            </a:extLst>
          </a:blip>
          <a:srcRect l="9293" t="14954" r="4847" b="2686"/>
          <a:stretch/>
        </p:blipFill>
        <p:spPr>
          <a:xfrm>
            <a:off x="31517543" y="4018344"/>
            <a:ext cx="8658097" cy="5190669"/>
          </a:xfrm>
          <a:prstGeom prst="rect">
            <a:avLst/>
          </a:prstGeom>
        </p:spPr>
      </p:pic>
      <p:sp>
        <p:nvSpPr>
          <p:cNvPr id="24" name="TextBox 23">
            <a:extLst>
              <a:ext uri="{FF2B5EF4-FFF2-40B4-BE49-F238E27FC236}">
                <a16:creationId xmlns:a16="http://schemas.microsoft.com/office/drawing/2014/main" id="{88499187-5284-79B8-7A75-5C3342F31C31}"/>
              </a:ext>
            </a:extLst>
          </p:cNvPr>
          <p:cNvSpPr txBox="1"/>
          <p:nvPr/>
        </p:nvSpPr>
        <p:spPr>
          <a:xfrm>
            <a:off x="32328062" y="9333004"/>
            <a:ext cx="7234387" cy="3833485"/>
          </a:xfrm>
          <a:prstGeom prst="rect">
            <a:avLst/>
          </a:prstGeom>
          <a:noFill/>
        </p:spPr>
        <p:txBody>
          <a:bodyPr wrap="square" rtlCol="0">
            <a:spAutoFit/>
          </a:bodyPr>
          <a:lstStyle/>
          <a:p>
            <a:pPr marL="571500" indent="-571500" algn="just">
              <a:buFont typeface="Arial" panose="020B0604020202020204" pitchFamily="34" charset="0"/>
              <a:buChar char="•"/>
            </a:pPr>
            <a:r>
              <a:rPr lang="en-US" sz="3400" dirty="0">
                <a:latin typeface="Lato" panose="020F0502020204030203" pitchFamily="34" charset="0"/>
                <a:cs typeface="Arial" panose="020B0604020202020204" pitchFamily="34" charset="0"/>
              </a:rPr>
              <a:t>Another way of mapping magnetic fields is by using MATLAB and a script created by Dr. Crawford</a:t>
            </a:r>
          </a:p>
          <a:p>
            <a:pPr marL="571500" indent="-571500" algn="just">
              <a:buFont typeface="Arial" panose="020B0604020202020204" pitchFamily="34" charset="0"/>
              <a:buChar char="•"/>
            </a:pPr>
            <a:r>
              <a:rPr lang="en-US" sz="3400" dirty="0">
                <a:latin typeface="Lato" panose="020F0502020204030203" pitchFamily="34" charset="0"/>
                <a:cs typeface="Arial" panose="020B0604020202020204" pitchFamily="34" charset="0"/>
              </a:rPr>
              <a:t>This format gives more precise mapping points</a:t>
            </a:r>
          </a:p>
          <a:p>
            <a:endParaRPr lang="en-US" sz="3911" b="1" dirty="0">
              <a:latin typeface="Lato" panose="020F0502020204030203" pitchFamily="34" charset="0"/>
              <a:cs typeface="Arial" panose="020B0604020202020204" pitchFamily="34" charset="0"/>
            </a:endParaRPr>
          </a:p>
        </p:txBody>
      </p:sp>
      <p:pic>
        <p:nvPicPr>
          <p:cNvPr id="26" name="Picture 25" descr="A picture containing diagram&#10;&#10;Description automatically generated">
            <a:extLst>
              <a:ext uri="{FF2B5EF4-FFF2-40B4-BE49-F238E27FC236}">
                <a16:creationId xmlns:a16="http://schemas.microsoft.com/office/drawing/2014/main" id="{078B4739-F3F5-C308-39F3-68B6DBB0050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562266" y="12634320"/>
            <a:ext cx="8716639" cy="5102923"/>
          </a:xfrm>
          <a:prstGeom prst="rect">
            <a:avLst/>
          </a:prstGeom>
        </p:spPr>
      </p:pic>
      <p:sp>
        <p:nvSpPr>
          <p:cNvPr id="27" name="TextBox 26">
            <a:extLst>
              <a:ext uri="{FF2B5EF4-FFF2-40B4-BE49-F238E27FC236}">
                <a16:creationId xmlns:a16="http://schemas.microsoft.com/office/drawing/2014/main" id="{7B238546-7444-6C4C-4E31-23746388FEC0}"/>
              </a:ext>
            </a:extLst>
          </p:cNvPr>
          <p:cNvSpPr txBox="1"/>
          <p:nvPr/>
        </p:nvSpPr>
        <p:spPr>
          <a:xfrm>
            <a:off x="32229397" y="18166364"/>
            <a:ext cx="7234387" cy="6603474"/>
          </a:xfrm>
          <a:prstGeom prst="rect">
            <a:avLst/>
          </a:prstGeom>
          <a:noFill/>
        </p:spPr>
        <p:txBody>
          <a:bodyPr wrap="square" rtlCol="0">
            <a:spAutoFit/>
          </a:bodyPr>
          <a:lstStyle/>
          <a:p>
            <a:r>
              <a:rPr lang="en-US" sz="4800" dirty="0">
                <a:latin typeface="Lato" panose="020F0502020204030203" pitchFamily="34" charset="0"/>
                <a:cs typeface="Arial" panose="020B0604020202020204" pitchFamily="34" charset="0"/>
              </a:rPr>
              <a:t>Magnetic Field Mapping Takeaway:</a:t>
            </a:r>
          </a:p>
          <a:p>
            <a:pPr algn="just"/>
            <a:endParaRPr lang="en-US" sz="3600" dirty="0">
              <a:latin typeface="Lato" panose="020F0502020204030203" pitchFamily="34" charset="0"/>
              <a:cs typeface="Arial" panose="020B0604020202020204" pitchFamily="34" charset="0"/>
            </a:endParaRPr>
          </a:p>
          <a:p>
            <a:pPr marL="571500" indent="-571500" algn="just">
              <a:buFont typeface="Arial" panose="020B0604020202020204" pitchFamily="34" charset="0"/>
              <a:buChar char="•"/>
            </a:pPr>
            <a:r>
              <a:rPr lang="en-US" sz="3400" dirty="0">
                <a:latin typeface="Lato" panose="020F0502020204030203" pitchFamily="34" charset="0"/>
                <a:cs typeface="Arial" panose="020B0604020202020204" pitchFamily="34" charset="0"/>
              </a:rPr>
              <a:t>In order to make accurate equipotential lines in a magnet, a field map is required</a:t>
            </a:r>
          </a:p>
          <a:p>
            <a:pPr marL="571500" indent="-571500" algn="just">
              <a:buFont typeface="Arial" panose="020B0604020202020204" pitchFamily="34" charset="0"/>
              <a:buChar char="•"/>
            </a:pPr>
            <a:r>
              <a:rPr lang="en-US" sz="3400" dirty="0">
                <a:latin typeface="Lato" panose="020F0502020204030203" pitchFamily="34" charset="0"/>
                <a:cs typeface="Arial" panose="020B0604020202020204" pitchFamily="34" charset="0"/>
              </a:rPr>
              <a:t>Manually taking measurements is a good way to verify your work but has some margin of error </a:t>
            </a:r>
          </a:p>
          <a:p>
            <a:endParaRPr lang="en-US" sz="4800" dirty="0">
              <a:latin typeface="Lato" panose="020F0502020204030203" pitchFamily="34" charset="0"/>
              <a:cs typeface="Arial" panose="020B0604020202020204" pitchFamily="34" charset="0"/>
            </a:endParaRPr>
          </a:p>
          <a:p>
            <a:endParaRPr lang="en-US" sz="3911" b="1" dirty="0">
              <a:latin typeface="Lato" panose="020F0502020204030203" pitchFamily="34" charset="0"/>
              <a:cs typeface="Arial" panose="020B0604020202020204" pitchFamily="34" charset="0"/>
            </a:endParaRPr>
          </a:p>
        </p:txBody>
      </p:sp>
      <p:pic>
        <p:nvPicPr>
          <p:cNvPr id="33" name="Picture 32" descr="Diagram&#10;&#10;Description automatically generated">
            <a:extLst>
              <a:ext uri="{FF2B5EF4-FFF2-40B4-BE49-F238E27FC236}">
                <a16:creationId xmlns:a16="http://schemas.microsoft.com/office/drawing/2014/main" id="{AA33FE6B-51D4-DA04-E675-AD3F162907F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929242" y="21186353"/>
            <a:ext cx="4754879" cy="4656863"/>
          </a:xfrm>
          <a:prstGeom prst="rect">
            <a:avLst/>
          </a:prstGeom>
        </p:spPr>
      </p:pic>
      <p:sp>
        <p:nvSpPr>
          <p:cNvPr id="34" name="TextBox 33">
            <a:extLst>
              <a:ext uri="{FF2B5EF4-FFF2-40B4-BE49-F238E27FC236}">
                <a16:creationId xmlns:a16="http://schemas.microsoft.com/office/drawing/2014/main" id="{9651A452-C119-1867-E167-F9AAEC3EAF6C}"/>
              </a:ext>
            </a:extLst>
          </p:cNvPr>
          <p:cNvSpPr txBox="1"/>
          <p:nvPr/>
        </p:nvSpPr>
        <p:spPr>
          <a:xfrm rot="10800000" flipH="1" flipV="1">
            <a:off x="9251344" y="21134236"/>
            <a:ext cx="3010598" cy="4708981"/>
          </a:xfrm>
          <a:prstGeom prst="rect">
            <a:avLst/>
          </a:prstGeom>
          <a:noFill/>
        </p:spPr>
        <p:txBody>
          <a:bodyPr wrap="square" rtlCol="0">
            <a:spAutoFit/>
          </a:bodyPr>
          <a:lstStyle/>
          <a:p>
            <a:pPr lvl="0">
              <a:buNone/>
            </a:pPr>
            <a:r>
              <a:rPr lang="en-US" sz="3000" dirty="0">
                <a:solidFill>
                  <a:schemeClr val="dk1">
                    <a:hueOff val="0"/>
                    <a:satOff val="0"/>
                    <a:lumOff val="0"/>
                  </a:schemeClr>
                </a:solidFill>
                <a:latin typeface="Lato" panose="020F0502020204030203" pitchFamily="34" charset="0"/>
                <a:ea typeface="Lato" panose="020F0502020204030203" pitchFamily="34" charset="0"/>
                <a:cs typeface="Lato" panose="020F0502020204030203" pitchFamily="34" charset="0"/>
              </a:rPr>
              <a:t>Skin with equipotential lines</a:t>
            </a:r>
          </a:p>
          <a:p>
            <a:pPr marL="457200" lvl="0" indent="-457200">
              <a:buFont typeface="Arial" panose="020B0604020202020204" pitchFamily="34" charset="0"/>
              <a:buChar char="•"/>
            </a:pPr>
            <a:r>
              <a:rPr lang="en-US" sz="3000" dirty="0">
                <a:solidFill>
                  <a:schemeClr val="dk1">
                    <a:hueOff val="0"/>
                    <a:satOff val="0"/>
                    <a:lumOff val="0"/>
                  </a:schemeClr>
                </a:solidFill>
                <a:latin typeface="Lato" panose="020F0502020204030203" pitchFamily="34" charset="0"/>
                <a:ea typeface="Lato" panose="020F0502020204030203" pitchFamily="34" charset="0"/>
                <a:cs typeface="Lato" panose="020F0502020204030203" pitchFamily="34" charset="0"/>
              </a:rPr>
              <a:t>Has an added lip at the top and bottom </a:t>
            </a:r>
          </a:p>
          <a:p>
            <a:pPr marL="457200" lvl="0" indent="-457200">
              <a:buFont typeface="Arial" panose="020B0604020202020204" pitchFamily="34" charset="0"/>
              <a:buChar char="•"/>
            </a:pPr>
            <a:r>
              <a:rPr lang="en-US" sz="3000" dirty="0">
                <a:solidFill>
                  <a:schemeClr val="dk1">
                    <a:hueOff val="0"/>
                    <a:satOff val="0"/>
                    <a:lumOff val="0"/>
                  </a:schemeClr>
                </a:solidFill>
                <a:latin typeface="Lato" panose="020F0502020204030203" pitchFamily="34" charset="0"/>
                <a:ea typeface="Lato" panose="020F0502020204030203" pitchFamily="34" charset="0"/>
                <a:cs typeface="Lato" panose="020F0502020204030203" pitchFamily="34" charset="0"/>
              </a:rPr>
              <a:t>Was printed in 1/4 sections vs 1/8.</a:t>
            </a:r>
          </a:p>
        </p:txBody>
      </p:sp>
      <p:sp>
        <p:nvSpPr>
          <p:cNvPr id="35" name="TextBox 34">
            <a:extLst>
              <a:ext uri="{FF2B5EF4-FFF2-40B4-BE49-F238E27FC236}">
                <a16:creationId xmlns:a16="http://schemas.microsoft.com/office/drawing/2014/main" id="{F72A9092-86CA-0822-0914-EB32801C4182}"/>
              </a:ext>
            </a:extLst>
          </p:cNvPr>
          <p:cNvSpPr txBox="1"/>
          <p:nvPr/>
        </p:nvSpPr>
        <p:spPr>
          <a:xfrm>
            <a:off x="27865158" y="21134235"/>
            <a:ext cx="3066696" cy="4708981"/>
          </a:xfrm>
          <a:prstGeom prst="rect">
            <a:avLst/>
          </a:prstGeom>
          <a:noFill/>
        </p:spPr>
        <p:txBody>
          <a:bodyPr wrap="square" rtlCol="0">
            <a:spAutoFit/>
          </a:bodyPr>
          <a:lstStyle/>
          <a:p>
            <a:r>
              <a:rPr lang="en-US" sz="3000" dirty="0">
                <a:latin typeface="Lato" panose="020F0502020204030203" pitchFamily="34" charset="0"/>
                <a:ea typeface="Lato" panose="020F0502020204030203" pitchFamily="34" charset="0"/>
                <a:cs typeface="Lato" panose="020F0502020204030203" pitchFamily="34" charset="0"/>
              </a:rPr>
              <a:t>COMSOL equipotential lines</a:t>
            </a:r>
          </a:p>
          <a:p>
            <a:pPr marL="457200" indent="-457200">
              <a:buFont typeface="Arial" panose="020B0604020202020204" pitchFamily="34" charset="0"/>
              <a:buChar char="•"/>
            </a:pPr>
            <a:r>
              <a:rPr lang="en-US" sz="3000" dirty="0">
                <a:latin typeface="Lato" panose="020F0502020204030203" pitchFamily="34" charset="0"/>
                <a:ea typeface="Lato" panose="020F0502020204030203" pitchFamily="34" charset="0"/>
                <a:cs typeface="Lato" panose="020F0502020204030203" pitchFamily="34" charset="0"/>
              </a:rPr>
              <a:t>Was integrated into the final skin design</a:t>
            </a:r>
          </a:p>
          <a:p>
            <a:pPr marL="457200" indent="-457200">
              <a:buFont typeface="Arial" panose="020B0604020202020204" pitchFamily="34" charset="0"/>
              <a:buChar char="•"/>
            </a:pPr>
            <a:r>
              <a:rPr lang="en-US" sz="3000" dirty="0">
                <a:latin typeface="Lato" panose="020F0502020204030203" pitchFamily="34" charset="0"/>
                <a:ea typeface="Lato" panose="020F0502020204030203" pitchFamily="34" charset="0"/>
                <a:cs typeface="Lato" panose="020F0502020204030203" pitchFamily="34" charset="0"/>
              </a:rPr>
              <a:t>Has precise equipotential lines</a:t>
            </a:r>
          </a:p>
        </p:txBody>
      </p:sp>
      <p:pic>
        <p:nvPicPr>
          <p:cNvPr id="37" name="Picture 36" descr="A picture containing text, tiled&#10;&#10;Description automatically generated">
            <a:extLst>
              <a:ext uri="{FF2B5EF4-FFF2-40B4-BE49-F238E27FC236}">
                <a16:creationId xmlns:a16="http://schemas.microsoft.com/office/drawing/2014/main" id="{70FC080D-475B-0669-E671-D376C31F331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500388" y="21186352"/>
            <a:ext cx="4754879" cy="4652247"/>
          </a:xfrm>
          <a:prstGeom prst="rect">
            <a:avLst/>
          </a:prstGeom>
        </p:spPr>
      </p:pic>
      <p:sp>
        <p:nvSpPr>
          <p:cNvPr id="38" name="TextBox 37">
            <a:extLst>
              <a:ext uri="{FF2B5EF4-FFF2-40B4-BE49-F238E27FC236}">
                <a16:creationId xmlns:a16="http://schemas.microsoft.com/office/drawing/2014/main" id="{AD873DF6-6BEB-5E81-D908-1B771D0A2ECB}"/>
              </a:ext>
            </a:extLst>
          </p:cNvPr>
          <p:cNvSpPr txBox="1"/>
          <p:nvPr/>
        </p:nvSpPr>
        <p:spPr>
          <a:xfrm>
            <a:off x="32233439" y="23912502"/>
            <a:ext cx="7234387" cy="9435019"/>
          </a:xfrm>
          <a:prstGeom prst="rect">
            <a:avLst/>
          </a:prstGeom>
          <a:noFill/>
        </p:spPr>
        <p:txBody>
          <a:bodyPr wrap="square" rtlCol="0">
            <a:spAutoFit/>
          </a:bodyPr>
          <a:lstStyle/>
          <a:p>
            <a:r>
              <a:rPr lang="en-US" sz="4800" dirty="0">
                <a:latin typeface="Lato" panose="020F0502020204030203" pitchFamily="34" charset="0"/>
                <a:cs typeface="Arial" panose="020B0604020202020204" pitchFamily="34" charset="0"/>
              </a:rPr>
              <a:t>Conclusions/ Future Work</a:t>
            </a:r>
          </a:p>
          <a:p>
            <a:pPr marL="457200" indent="-457200" algn="just" fontAlgn="base">
              <a:buFont typeface="Arial" panose="020B0604020202020204" pitchFamily="34" charset="0"/>
              <a:buChar char="•"/>
            </a:pPr>
            <a:r>
              <a:rPr lang="en-US" sz="3400" dirty="0">
                <a:latin typeface="Lato" panose="020F0502020204030203" pitchFamily="34" charset="0"/>
                <a:ea typeface="Lato" panose="020F0502020204030203" pitchFamily="34" charset="0"/>
                <a:cs typeface="Lato" panose="020F0502020204030203" pitchFamily="34" charset="0"/>
              </a:rPr>
              <a:t>Make adjustments to inner skin designs based on the curvature of the skeleton​</a:t>
            </a:r>
          </a:p>
          <a:p>
            <a:pPr marL="457200" indent="-457200" algn="just" fontAlgn="base">
              <a:buFont typeface="Arial" panose="020B0604020202020204" pitchFamily="34" charset="0"/>
              <a:buChar char="•"/>
            </a:pPr>
            <a:r>
              <a:rPr lang="en-US" sz="3400" dirty="0">
                <a:latin typeface="Lato" panose="020F0502020204030203" pitchFamily="34" charset="0"/>
                <a:ea typeface="Lato" panose="020F0502020204030203" pitchFamily="34" charset="0"/>
                <a:cs typeface="Lato" panose="020F0502020204030203" pitchFamily="34" charset="0"/>
              </a:rPr>
              <a:t>Align clips on inner skins based on the equipotential lines​</a:t>
            </a:r>
          </a:p>
          <a:p>
            <a:pPr marL="457200" indent="-457200" algn="just" fontAlgn="base">
              <a:buFont typeface="Arial" panose="020B0604020202020204" pitchFamily="34" charset="0"/>
              <a:buChar char="•"/>
            </a:pPr>
            <a:r>
              <a:rPr lang="en-US" sz="3400" dirty="0">
                <a:latin typeface="Lato" panose="020F0502020204030203" pitchFamily="34" charset="0"/>
                <a:ea typeface="Lato" panose="020F0502020204030203" pitchFamily="34" charset="0"/>
                <a:cs typeface="Lato" panose="020F0502020204030203" pitchFamily="34" charset="0"/>
              </a:rPr>
              <a:t> Print skins to completely cover the skeleton ​</a:t>
            </a:r>
          </a:p>
          <a:p>
            <a:pPr marL="457200" indent="-457200" algn="just" fontAlgn="base">
              <a:buFont typeface="Arial" panose="020B0604020202020204" pitchFamily="34" charset="0"/>
              <a:buChar char="•"/>
            </a:pPr>
            <a:r>
              <a:rPr lang="en-US" sz="3400" dirty="0">
                <a:latin typeface="Lato" panose="020F0502020204030203" pitchFamily="34" charset="0"/>
                <a:ea typeface="Lato" panose="020F0502020204030203" pitchFamily="34" charset="0"/>
                <a:cs typeface="Lato" panose="020F0502020204030203" pitchFamily="34" charset="0"/>
              </a:rPr>
              <a:t>Wind the coil and map the magnetic field using the robotic mapper</a:t>
            </a:r>
          </a:p>
          <a:p>
            <a:endParaRPr lang="en-US" sz="4800" dirty="0">
              <a:latin typeface="Lato" panose="020F0502020204030203" pitchFamily="34" charset="0"/>
              <a:cs typeface="Arial" panose="020B0604020202020204" pitchFamily="34" charset="0"/>
            </a:endParaRPr>
          </a:p>
          <a:p>
            <a:pPr marL="571500" indent="-571500">
              <a:buFont typeface="Arial" panose="020B0604020202020204" pitchFamily="34" charset="0"/>
              <a:buChar char="•"/>
            </a:pPr>
            <a:endParaRPr lang="en-US" sz="3600" dirty="0">
              <a:latin typeface="Lato" panose="020F0502020204030203" pitchFamily="34" charset="0"/>
              <a:cs typeface="Arial" panose="020B0604020202020204" pitchFamily="34" charset="0"/>
            </a:endParaRPr>
          </a:p>
          <a:p>
            <a:endParaRPr lang="en-US" sz="4800" dirty="0">
              <a:latin typeface="Lato" panose="020F0502020204030203" pitchFamily="34" charset="0"/>
              <a:cs typeface="Arial" panose="020B0604020202020204" pitchFamily="34" charset="0"/>
            </a:endParaRPr>
          </a:p>
          <a:p>
            <a:endParaRPr lang="en-US" sz="3911" b="1" dirty="0">
              <a:latin typeface="Lato" panose="020F0502020204030203" pitchFamily="34" charset="0"/>
              <a:cs typeface="Arial" panose="020B0604020202020204" pitchFamily="34" charset="0"/>
            </a:endParaRPr>
          </a:p>
        </p:txBody>
      </p:sp>
      <p:sp>
        <p:nvSpPr>
          <p:cNvPr id="40" name="TextBox 39">
            <a:extLst>
              <a:ext uri="{FF2B5EF4-FFF2-40B4-BE49-F238E27FC236}">
                <a16:creationId xmlns:a16="http://schemas.microsoft.com/office/drawing/2014/main" id="{A7B8A2FE-20B2-32A2-25A0-E02750BECA84}"/>
              </a:ext>
            </a:extLst>
          </p:cNvPr>
          <p:cNvSpPr txBox="1"/>
          <p:nvPr/>
        </p:nvSpPr>
        <p:spPr>
          <a:xfrm>
            <a:off x="33356244" y="17737243"/>
            <a:ext cx="5178021" cy="461665"/>
          </a:xfrm>
          <a:prstGeom prst="rect">
            <a:avLst/>
          </a:prstGeom>
          <a:noFill/>
        </p:spPr>
        <p:txBody>
          <a:bodyPr wrap="none" rtlCol="0">
            <a:spAutoFit/>
          </a:bodyPr>
          <a:lstStyle/>
          <a:p>
            <a:r>
              <a:rPr lang="en-US" sz="2400" dirty="0">
                <a:latin typeface="Lato" panose="020F0502020204030203" pitchFamily="34" charset="0"/>
                <a:ea typeface="Lato" panose="020F0502020204030203" pitchFamily="34" charset="0"/>
                <a:cs typeface="Lato" panose="020F0502020204030203" pitchFamily="34" charset="0"/>
              </a:rPr>
              <a:t>Figure 2: MATLAB calculated B-Field</a:t>
            </a:r>
          </a:p>
        </p:txBody>
      </p:sp>
      <p:sp>
        <p:nvSpPr>
          <p:cNvPr id="41" name="TextBox 40">
            <a:extLst>
              <a:ext uri="{FF2B5EF4-FFF2-40B4-BE49-F238E27FC236}">
                <a16:creationId xmlns:a16="http://schemas.microsoft.com/office/drawing/2014/main" id="{12B7BD62-3FF4-376E-646D-7A1B248A2C3A}"/>
              </a:ext>
            </a:extLst>
          </p:cNvPr>
          <p:cNvSpPr txBox="1"/>
          <p:nvPr/>
        </p:nvSpPr>
        <p:spPr>
          <a:xfrm>
            <a:off x="33922024" y="8690782"/>
            <a:ext cx="3849131" cy="461665"/>
          </a:xfrm>
          <a:prstGeom prst="rect">
            <a:avLst/>
          </a:prstGeom>
          <a:noFill/>
        </p:spPr>
        <p:txBody>
          <a:bodyPr wrap="none" rtlCol="0">
            <a:spAutoFit/>
          </a:bodyPr>
          <a:lstStyle/>
          <a:p>
            <a:r>
              <a:rPr lang="en-US" sz="2400" dirty="0">
                <a:latin typeface="Lato" panose="020F0502020204030203" pitchFamily="34" charset="0"/>
                <a:ea typeface="Lato" panose="020F0502020204030203" pitchFamily="34" charset="0"/>
                <a:cs typeface="Lato" panose="020F0502020204030203" pitchFamily="34" charset="0"/>
              </a:rPr>
              <a:t>Figure 1: Measured B-Field</a:t>
            </a:r>
          </a:p>
        </p:txBody>
      </p:sp>
    </p:spTree>
    <p:extLst>
      <p:ext uri="{BB962C8B-B14F-4D97-AF65-F5344CB8AC3E}">
        <p14:creationId xmlns:p14="http://schemas.microsoft.com/office/powerpoint/2010/main" val="42528457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13489</TotalTime>
  <Words>677</Words>
  <Application>Microsoft Macintosh PowerPoint</Application>
  <PresentationFormat>Custom</PresentationFormat>
  <Paragraphs>64</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Lato Black</vt:lpstr>
      <vt:lpstr>Lato</vt:lpstr>
      <vt:lpstr>Calibri Light</vt:lpstr>
      <vt:lpstr>Calibri</vt:lpstr>
      <vt:lpstr>Cambria Math</vt:lpstr>
      <vt:lpstr>Lato Medium</vt:lpstr>
      <vt:lpstr>Office Theme</vt:lpstr>
      <vt:lpstr>Motivation: In particle physics,  neutrons can be manipulated to recess in a uniform magnetic field. To accomplish uniformity, CAD design was used to Design a uniform magnetic field that will be used in measuring the electric dipole moment of the neutron.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Jbowman</dc:creator>
  <cp:lastModifiedBy>Betancourt Santa, Stephanie (Hopkinsville)</cp:lastModifiedBy>
  <cp:revision>285</cp:revision>
  <dcterms:created xsi:type="dcterms:W3CDTF">2018-09-16T19:13:41Z</dcterms:created>
  <dcterms:modified xsi:type="dcterms:W3CDTF">2022-08-09T19:20:24Z</dcterms:modified>
</cp:coreProperties>
</file>