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68" r:id="rId5"/>
    <p:sldId id="261" r:id="rId6"/>
    <p:sldId id="259" r:id="rId7"/>
    <p:sldId id="279" r:id="rId8"/>
    <p:sldId id="280" r:id="rId9"/>
    <p:sldId id="281" r:id="rId10"/>
    <p:sldId id="282" r:id="rId11"/>
    <p:sldId id="283" r:id="rId12"/>
    <p:sldId id="284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09FC4-9D34-471D-965E-49C77CB7B59F}" v="33" dt="2022-07-03T23:53:40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81" d="100"/>
          <a:sy n="81" d="100"/>
        </p:scale>
        <p:origin x="7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J Tompkins" userId="788ab03313e2cc6c" providerId="LiveId" clId="{01509FC4-9D34-471D-965E-49C77CB7B59F}"/>
    <pc:docChg chg="undo custSel addSld delSld modSld sldOrd">
      <pc:chgData name="AJ Tompkins" userId="788ab03313e2cc6c" providerId="LiveId" clId="{01509FC4-9D34-471D-965E-49C77CB7B59F}" dt="2022-07-03T23:53:50.695" v="1442" actId="1076"/>
      <pc:docMkLst>
        <pc:docMk/>
      </pc:docMkLst>
      <pc:sldChg chg="addSp delSp modSp mod">
        <pc:chgData name="AJ Tompkins" userId="788ab03313e2cc6c" providerId="LiveId" clId="{01509FC4-9D34-471D-965E-49C77CB7B59F}" dt="2022-07-03T23:48:56.848" v="1426" actId="14100"/>
        <pc:sldMkLst>
          <pc:docMk/>
          <pc:sldMk cId="3247252219" sldId="257"/>
        </pc:sldMkLst>
        <pc:spChg chg="mod">
          <ac:chgData name="AJ Tompkins" userId="788ab03313e2cc6c" providerId="LiveId" clId="{01509FC4-9D34-471D-965E-49C77CB7B59F}" dt="2022-07-03T23:31:41.450" v="1382" actId="20577"/>
          <ac:spMkLst>
            <pc:docMk/>
            <pc:sldMk cId="3247252219" sldId="257"/>
            <ac:spMk id="2" creationId="{8653E3BA-8C06-386C-D224-96A44D7C1ED7}"/>
          </ac:spMkLst>
        </pc:spChg>
        <pc:spChg chg="del mod">
          <ac:chgData name="AJ Tompkins" userId="788ab03313e2cc6c" providerId="LiveId" clId="{01509FC4-9D34-471D-965E-49C77CB7B59F}" dt="2022-07-03T23:48:38.601" v="1423" actId="478"/>
          <ac:spMkLst>
            <pc:docMk/>
            <pc:sldMk cId="3247252219" sldId="257"/>
            <ac:spMk id="9" creationId="{E79B51B6-3ED8-13F9-D4A9-63A39664C6F4}"/>
          </ac:spMkLst>
        </pc:spChg>
        <pc:spChg chg="mod">
          <ac:chgData name="AJ Tompkins" userId="788ab03313e2cc6c" providerId="LiveId" clId="{01509FC4-9D34-471D-965E-49C77CB7B59F}" dt="2022-07-03T23:48:44.964" v="1424" actId="1076"/>
          <ac:spMkLst>
            <pc:docMk/>
            <pc:sldMk cId="3247252219" sldId="257"/>
            <ac:spMk id="10" creationId="{6203A485-98F4-7559-71F3-B6BC14A1E354}"/>
          </ac:spMkLst>
        </pc:spChg>
        <pc:spChg chg="add mod">
          <ac:chgData name="AJ Tompkins" userId="788ab03313e2cc6c" providerId="LiveId" clId="{01509FC4-9D34-471D-965E-49C77CB7B59F}" dt="2022-07-03T23:48:56.848" v="1426" actId="14100"/>
          <ac:spMkLst>
            <pc:docMk/>
            <pc:sldMk cId="3247252219" sldId="257"/>
            <ac:spMk id="11" creationId="{55B8C194-0742-C761-7C67-3B1A9C205FEE}"/>
          </ac:spMkLst>
        </pc:spChg>
      </pc:sldChg>
      <pc:sldChg chg="addSp modSp mod">
        <pc:chgData name="AJ Tompkins" userId="788ab03313e2cc6c" providerId="LiveId" clId="{01509FC4-9D34-471D-965E-49C77CB7B59F}" dt="2022-07-03T23:43:46.426" v="1403" actId="1076"/>
        <pc:sldMkLst>
          <pc:docMk/>
          <pc:sldMk cId="1041685976" sldId="258"/>
        </pc:sldMkLst>
        <pc:spChg chg="mod">
          <ac:chgData name="AJ Tompkins" userId="788ab03313e2cc6c" providerId="LiveId" clId="{01509FC4-9D34-471D-965E-49C77CB7B59F}" dt="2022-07-03T23:14:19.483" v="1167" actId="313"/>
          <ac:spMkLst>
            <pc:docMk/>
            <pc:sldMk cId="1041685976" sldId="258"/>
            <ac:spMk id="3" creationId="{9A6981C2-74F1-BC1C-130D-93EA8DEED7C1}"/>
          </ac:spMkLst>
        </pc:spChg>
        <pc:spChg chg="mod">
          <ac:chgData name="AJ Tompkins" userId="788ab03313e2cc6c" providerId="LiveId" clId="{01509FC4-9D34-471D-965E-49C77CB7B59F}" dt="2022-07-03T23:43:41.890" v="1402" actId="1076"/>
          <ac:spMkLst>
            <pc:docMk/>
            <pc:sldMk cId="1041685976" sldId="258"/>
            <ac:spMk id="4" creationId="{DDE4AE02-D856-4FE3-3688-2A6A43E60D7B}"/>
          </ac:spMkLst>
        </pc:spChg>
        <pc:spChg chg="add mod">
          <ac:chgData name="AJ Tompkins" userId="788ab03313e2cc6c" providerId="LiveId" clId="{01509FC4-9D34-471D-965E-49C77CB7B59F}" dt="2022-07-03T23:43:46.426" v="1403" actId="1076"/>
          <ac:spMkLst>
            <pc:docMk/>
            <pc:sldMk cId="1041685976" sldId="258"/>
            <ac:spMk id="8" creationId="{BCB67701-1471-CCD6-0573-855C0E2727CC}"/>
          </ac:spMkLst>
        </pc:spChg>
      </pc:sldChg>
      <pc:sldChg chg="addSp delSp modSp mod">
        <pc:chgData name="AJ Tompkins" userId="788ab03313e2cc6c" providerId="LiveId" clId="{01509FC4-9D34-471D-965E-49C77CB7B59F}" dt="2022-07-03T23:53:50.695" v="1442" actId="1076"/>
        <pc:sldMkLst>
          <pc:docMk/>
          <pc:sldMk cId="1119468201" sldId="259"/>
        </pc:sldMkLst>
        <pc:spChg chg="mod">
          <ac:chgData name="AJ Tompkins" userId="788ab03313e2cc6c" providerId="LiveId" clId="{01509FC4-9D34-471D-965E-49C77CB7B59F}" dt="2022-07-03T22:52:07.181" v="377" actId="1076"/>
          <ac:spMkLst>
            <pc:docMk/>
            <pc:sldMk cId="1119468201" sldId="259"/>
            <ac:spMk id="2" creationId="{1E32A835-71DB-4F9D-33B2-3BD85F5B6777}"/>
          </ac:spMkLst>
        </pc:spChg>
        <pc:spChg chg="add mod">
          <ac:chgData name="AJ Tompkins" userId="788ab03313e2cc6c" providerId="LiveId" clId="{01509FC4-9D34-471D-965E-49C77CB7B59F}" dt="2022-07-03T22:52:24.695" v="379" actId="5793"/>
          <ac:spMkLst>
            <pc:docMk/>
            <pc:sldMk cId="1119468201" sldId="259"/>
            <ac:spMk id="4" creationId="{2920213F-1C64-EB42-B265-BC50DDEA5D8B}"/>
          </ac:spMkLst>
        </pc:spChg>
        <pc:spChg chg="del mod">
          <ac:chgData name="AJ Tompkins" userId="788ab03313e2cc6c" providerId="LiveId" clId="{01509FC4-9D34-471D-965E-49C77CB7B59F}" dt="2022-07-03T23:53:45.329" v="1441" actId="478"/>
          <ac:spMkLst>
            <pc:docMk/>
            <pc:sldMk cId="1119468201" sldId="259"/>
            <ac:spMk id="6" creationId="{2CAEF9CB-CCC6-C730-9E08-B459528BA104}"/>
          </ac:spMkLst>
        </pc:spChg>
        <pc:spChg chg="add del">
          <ac:chgData name="AJ Tompkins" userId="788ab03313e2cc6c" providerId="LiveId" clId="{01509FC4-9D34-471D-965E-49C77CB7B59F}" dt="2022-07-03T23:50:04.424" v="1428" actId="22"/>
          <ac:spMkLst>
            <pc:docMk/>
            <pc:sldMk cId="1119468201" sldId="259"/>
            <ac:spMk id="8" creationId="{586147FD-DDE5-F4AB-DD0C-9BE692B74A53}"/>
          </ac:spMkLst>
        </pc:spChg>
        <pc:spChg chg="add mod">
          <ac:chgData name="AJ Tompkins" userId="788ab03313e2cc6c" providerId="LiveId" clId="{01509FC4-9D34-471D-965E-49C77CB7B59F}" dt="2022-07-03T23:53:50.695" v="1442" actId="1076"/>
          <ac:spMkLst>
            <pc:docMk/>
            <pc:sldMk cId="1119468201" sldId="259"/>
            <ac:spMk id="10" creationId="{83B67A11-6B9F-55D9-C3C1-B85326D48904}"/>
          </ac:spMkLst>
        </pc:spChg>
      </pc:sldChg>
      <pc:sldChg chg="modSp mod">
        <pc:chgData name="AJ Tompkins" userId="788ab03313e2cc6c" providerId="LiveId" clId="{01509FC4-9D34-471D-965E-49C77CB7B59F}" dt="2022-07-03T22:49:39.306" v="369" actId="1076"/>
        <pc:sldMkLst>
          <pc:docMk/>
          <pc:sldMk cId="3947274695" sldId="261"/>
        </pc:sldMkLst>
        <pc:spChg chg="mod">
          <ac:chgData name="AJ Tompkins" userId="788ab03313e2cc6c" providerId="LiveId" clId="{01509FC4-9D34-471D-965E-49C77CB7B59F}" dt="2022-07-03T22:49:33.074" v="367" actId="14100"/>
          <ac:spMkLst>
            <pc:docMk/>
            <pc:sldMk cId="3947274695" sldId="261"/>
            <ac:spMk id="2" creationId="{27CEFE32-21FA-6367-C54F-64C942D636CA}"/>
          </ac:spMkLst>
        </pc:spChg>
        <pc:spChg chg="mod">
          <ac:chgData name="AJ Tompkins" userId="788ab03313e2cc6c" providerId="LiveId" clId="{01509FC4-9D34-471D-965E-49C77CB7B59F}" dt="2022-07-03T22:48:55.918" v="333" actId="20577"/>
          <ac:spMkLst>
            <pc:docMk/>
            <pc:sldMk cId="3947274695" sldId="261"/>
            <ac:spMk id="3" creationId="{BE375616-FC76-06C7-931B-F02663FA7216}"/>
          </ac:spMkLst>
        </pc:spChg>
        <pc:picChg chg="mod">
          <ac:chgData name="AJ Tompkins" userId="788ab03313e2cc6c" providerId="LiveId" clId="{01509FC4-9D34-471D-965E-49C77CB7B59F}" dt="2022-07-03T22:49:36.533" v="368" actId="1076"/>
          <ac:picMkLst>
            <pc:docMk/>
            <pc:sldMk cId="3947274695" sldId="261"/>
            <ac:picMk id="5" creationId="{2FE4F2F4-52B5-4CAF-737B-EE3CB56C8C5E}"/>
          </ac:picMkLst>
        </pc:picChg>
        <pc:picChg chg="mod">
          <ac:chgData name="AJ Tompkins" userId="788ab03313e2cc6c" providerId="LiveId" clId="{01509FC4-9D34-471D-965E-49C77CB7B59F}" dt="2022-07-03T22:49:39.306" v="369" actId="1076"/>
          <ac:picMkLst>
            <pc:docMk/>
            <pc:sldMk cId="3947274695" sldId="261"/>
            <ac:picMk id="6" creationId="{70F76440-BCA3-B1D3-F9E1-03D203CFCF28}"/>
          </ac:picMkLst>
        </pc:picChg>
      </pc:sldChg>
      <pc:sldChg chg="del">
        <pc:chgData name="AJ Tompkins" userId="788ab03313e2cc6c" providerId="LiveId" clId="{01509FC4-9D34-471D-965E-49C77CB7B59F}" dt="2022-07-03T23:16:57.059" v="1265" actId="47"/>
        <pc:sldMkLst>
          <pc:docMk/>
          <pc:sldMk cId="61310457" sldId="262"/>
        </pc:sldMkLst>
      </pc:sldChg>
      <pc:sldChg chg="addSp delSp modSp del mod">
        <pc:chgData name="AJ Tompkins" userId="788ab03313e2cc6c" providerId="LiveId" clId="{01509FC4-9D34-471D-965E-49C77CB7B59F}" dt="2022-07-03T23:28:35.297" v="1377" actId="47"/>
        <pc:sldMkLst>
          <pc:docMk/>
          <pc:sldMk cId="684912519" sldId="264"/>
        </pc:sldMkLst>
        <pc:spChg chg="mod">
          <ac:chgData name="AJ Tompkins" userId="788ab03313e2cc6c" providerId="LiveId" clId="{01509FC4-9D34-471D-965E-49C77CB7B59F}" dt="2022-07-03T22:44:20.740" v="131" actId="255"/>
          <ac:spMkLst>
            <pc:docMk/>
            <pc:sldMk cId="684912519" sldId="264"/>
            <ac:spMk id="2" creationId="{2EB29A84-C8B4-329F-A628-8A1C1ACAB5BA}"/>
          </ac:spMkLst>
        </pc:spChg>
        <pc:spChg chg="del">
          <ac:chgData name="AJ Tompkins" userId="788ab03313e2cc6c" providerId="LiveId" clId="{01509FC4-9D34-471D-965E-49C77CB7B59F}" dt="2022-07-03T22:43:25.351" v="119" actId="478"/>
          <ac:spMkLst>
            <pc:docMk/>
            <pc:sldMk cId="684912519" sldId="264"/>
            <ac:spMk id="3" creationId="{71D608A4-45AB-FD32-B28C-9595873018C9}"/>
          </ac:spMkLst>
        </pc:spChg>
        <pc:spChg chg="add del mod">
          <ac:chgData name="AJ Tompkins" userId="788ab03313e2cc6c" providerId="LiveId" clId="{01509FC4-9D34-471D-965E-49C77CB7B59F}" dt="2022-07-03T22:45:06.195" v="143" actId="478"/>
          <ac:spMkLst>
            <pc:docMk/>
            <pc:sldMk cId="684912519" sldId="264"/>
            <ac:spMk id="6" creationId="{28EB2075-68FA-B6B4-73E4-DF2E6C9611B8}"/>
          </ac:spMkLst>
        </pc:spChg>
        <pc:picChg chg="mod">
          <ac:chgData name="AJ Tompkins" userId="788ab03313e2cc6c" providerId="LiveId" clId="{01509FC4-9D34-471D-965E-49C77CB7B59F}" dt="2022-07-03T22:44:26.594" v="140" actId="1076"/>
          <ac:picMkLst>
            <pc:docMk/>
            <pc:sldMk cId="684912519" sldId="264"/>
            <ac:picMk id="4" creationId="{7817EBCC-6D8E-9547-5FFD-DD23A4C3FD84}"/>
          </ac:picMkLst>
        </pc:picChg>
        <pc:picChg chg="mod">
          <ac:chgData name="AJ Tompkins" userId="788ab03313e2cc6c" providerId="LiveId" clId="{01509FC4-9D34-471D-965E-49C77CB7B59F}" dt="2022-07-03T22:44:26.969" v="141" actId="14100"/>
          <ac:picMkLst>
            <pc:docMk/>
            <pc:sldMk cId="684912519" sldId="264"/>
            <ac:picMk id="5" creationId="{07806F6A-2DCE-5129-8791-5C1BF599A4AE}"/>
          </ac:picMkLst>
        </pc:picChg>
      </pc:sldChg>
      <pc:sldChg chg="addSp delSp modSp del mod">
        <pc:chgData name="AJ Tompkins" userId="788ab03313e2cc6c" providerId="LiveId" clId="{01509FC4-9D34-471D-965E-49C77CB7B59F}" dt="2022-07-03T23:07:19.519" v="737" actId="47"/>
        <pc:sldMkLst>
          <pc:docMk/>
          <pc:sldMk cId="510350757" sldId="270"/>
        </pc:sldMkLst>
        <pc:spChg chg="add del mod">
          <ac:chgData name="AJ Tompkins" userId="788ab03313e2cc6c" providerId="LiveId" clId="{01509FC4-9D34-471D-965E-49C77CB7B59F}" dt="2022-07-03T22:43:13.719" v="118" actId="478"/>
          <ac:spMkLst>
            <pc:docMk/>
            <pc:sldMk cId="510350757" sldId="270"/>
            <ac:spMk id="3" creationId="{375912E7-746D-40C9-2D5C-349E3B394A22}"/>
          </ac:spMkLst>
        </pc:spChg>
        <pc:picChg chg="mod">
          <ac:chgData name="AJ Tompkins" userId="788ab03313e2cc6c" providerId="LiveId" clId="{01509FC4-9D34-471D-965E-49C77CB7B59F}" dt="2022-07-03T22:41:56.134" v="110" actId="1076"/>
          <ac:picMkLst>
            <pc:docMk/>
            <pc:sldMk cId="510350757" sldId="270"/>
            <ac:picMk id="5" creationId="{22219DF7-FFA3-9543-7479-D9C99409A185}"/>
          </ac:picMkLst>
        </pc:picChg>
        <pc:picChg chg="mod">
          <ac:chgData name="AJ Tompkins" userId="788ab03313e2cc6c" providerId="LiveId" clId="{01509FC4-9D34-471D-965E-49C77CB7B59F}" dt="2022-07-03T22:53:25.508" v="380" actId="1076"/>
          <ac:picMkLst>
            <pc:docMk/>
            <pc:sldMk cId="510350757" sldId="270"/>
            <ac:picMk id="7" creationId="{A9669E13-C432-65E0-BBCD-6E61A2F15702}"/>
          </ac:picMkLst>
        </pc:picChg>
        <pc:inkChg chg="mod">
          <ac:chgData name="AJ Tompkins" userId="788ab03313e2cc6c" providerId="LiveId" clId="{01509FC4-9D34-471D-965E-49C77CB7B59F}" dt="2022-07-03T22:41:57.024" v="111" actId="1076"/>
          <ac:inkMkLst>
            <pc:docMk/>
            <pc:sldMk cId="510350757" sldId="270"/>
            <ac:inkMk id="8" creationId="{C227B9FE-1AC4-04FE-94C9-6DA683ACC4EF}"/>
          </ac:inkMkLst>
        </pc:inkChg>
      </pc:sldChg>
      <pc:sldChg chg="del">
        <pc:chgData name="AJ Tompkins" userId="788ab03313e2cc6c" providerId="LiveId" clId="{01509FC4-9D34-471D-965E-49C77CB7B59F}" dt="2022-07-03T23:09:49.811" v="882" actId="47"/>
        <pc:sldMkLst>
          <pc:docMk/>
          <pc:sldMk cId="3057856551" sldId="271"/>
        </pc:sldMkLst>
      </pc:sldChg>
      <pc:sldChg chg="del">
        <pc:chgData name="AJ Tompkins" userId="788ab03313e2cc6c" providerId="LiveId" clId="{01509FC4-9D34-471D-965E-49C77CB7B59F}" dt="2022-07-03T23:13:11.405" v="1054" actId="47"/>
        <pc:sldMkLst>
          <pc:docMk/>
          <pc:sldMk cId="3065188092" sldId="272"/>
        </pc:sldMkLst>
      </pc:sldChg>
      <pc:sldChg chg="delSp del mod">
        <pc:chgData name="AJ Tompkins" userId="788ab03313e2cc6c" providerId="LiveId" clId="{01509FC4-9D34-471D-965E-49C77CB7B59F}" dt="2022-07-03T22:59:22.292" v="392" actId="47"/>
        <pc:sldMkLst>
          <pc:docMk/>
          <pc:sldMk cId="4061209845" sldId="275"/>
        </pc:sldMkLst>
        <pc:spChg chg="del">
          <ac:chgData name="AJ Tompkins" userId="788ab03313e2cc6c" providerId="LiveId" clId="{01509FC4-9D34-471D-965E-49C77CB7B59F}" dt="2022-07-03T22:58:57.960" v="390" actId="478"/>
          <ac:spMkLst>
            <pc:docMk/>
            <pc:sldMk cId="4061209845" sldId="275"/>
            <ac:spMk id="2" creationId="{D011F6A5-499C-593B-CCCC-64C82C2A9C62}"/>
          </ac:spMkLst>
        </pc:spChg>
        <pc:spChg chg="del">
          <ac:chgData name="AJ Tompkins" userId="788ab03313e2cc6c" providerId="LiveId" clId="{01509FC4-9D34-471D-965E-49C77CB7B59F}" dt="2022-07-03T22:59:03.229" v="391" actId="478"/>
          <ac:spMkLst>
            <pc:docMk/>
            <pc:sldMk cId="4061209845" sldId="275"/>
            <ac:spMk id="7" creationId="{9B138E78-5C42-1515-B99A-57B302A9177C}"/>
          </ac:spMkLst>
        </pc:spChg>
      </pc:sldChg>
      <pc:sldChg chg="addSp delSp modSp del mod">
        <pc:chgData name="AJ Tompkins" userId="788ab03313e2cc6c" providerId="LiveId" clId="{01509FC4-9D34-471D-965E-49C77CB7B59F}" dt="2022-07-03T22:59:46.688" v="393" actId="47"/>
        <pc:sldMkLst>
          <pc:docMk/>
          <pc:sldMk cId="4247169825" sldId="276"/>
        </pc:sldMkLst>
        <pc:spChg chg="del">
          <ac:chgData name="AJ Tompkins" userId="788ab03313e2cc6c" providerId="LiveId" clId="{01509FC4-9D34-471D-965E-49C77CB7B59F}" dt="2022-07-03T22:40:03.889" v="49" actId="478"/>
          <ac:spMkLst>
            <pc:docMk/>
            <pc:sldMk cId="4247169825" sldId="276"/>
            <ac:spMk id="2" creationId="{D011F6A5-499C-593B-CCCC-64C82C2A9C62}"/>
          </ac:spMkLst>
        </pc:spChg>
        <pc:spChg chg="add mod">
          <ac:chgData name="AJ Tompkins" userId="788ab03313e2cc6c" providerId="LiveId" clId="{01509FC4-9D34-471D-965E-49C77CB7B59F}" dt="2022-07-03T22:42:06.119" v="116" actId="313"/>
          <ac:spMkLst>
            <pc:docMk/>
            <pc:sldMk cId="4247169825" sldId="276"/>
            <ac:spMk id="3" creationId="{E1E31060-BF6D-F807-FD04-298953719A81}"/>
          </ac:spMkLst>
        </pc:spChg>
        <pc:spChg chg="del mod">
          <ac:chgData name="AJ Tompkins" userId="788ab03313e2cc6c" providerId="LiveId" clId="{01509FC4-9D34-471D-965E-49C77CB7B59F}" dt="2022-07-03T22:40:00.338" v="48" actId="478"/>
          <ac:spMkLst>
            <pc:docMk/>
            <pc:sldMk cId="4247169825" sldId="276"/>
            <ac:spMk id="7" creationId="{16BAD28E-96EB-0D75-F794-940C4B2F703C}"/>
          </ac:spMkLst>
        </pc:spChg>
      </pc:sldChg>
      <pc:sldChg chg="modSp add del mod">
        <pc:chgData name="AJ Tompkins" userId="788ab03313e2cc6c" providerId="LiveId" clId="{01509FC4-9D34-471D-965E-49C77CB7B59F}" dt="2022-07-03T23:03:48.631" v="559" actId="47"/>
        <pc:sldMkLst>
          <pc:docMk/>
          <pc:sldMk cId="770249302" sldId="277"/>
        </pc:sldMkLst>
        <pc:spChg chg="mod">
          <ac:chgData name="AJ Tompkins" userId="788ab03313e2cc6c" providerId="LiveId" clId="{01509FC4-9D34-471D-965E-49C77CB7B59F}" dt="2022-07-03T22:53:36.841" v="382" actId="1076"/>
          <ac:spMkLst>
            <pc:docMk/>
            <pc:sldMk cId="770249302" sldId="277"/>
            <ac:spMk id="2" creationId="{BD246308-CECD-9743-A762-9E56900A6948}"/>
          </ac:spMkLst>
        </pc:spChg>
      </pc:sldChg>
      <pc:sldChg chg="del">
        <pc:chgData name="AJ Tompkins" userId="788ab03313e2cc6c" providerId="LiveId" clId="{01509FC4-9D34-471D-965E-49C77CB7B59F}" dt="2022-07-03T23:16:55.395" v="1264" actId="47"/>
        <pc:sldMkLst>
          <pc:docMk/>
          <pc:sldMk cId="1467747174" sldId="278"/>
        </pc:sldMkLst>
      </pc:sldChg>
      <pc:sldChg chg="addSp modSp new mod">
        <pc:chgData name="AJ Tompkins" userId="788ab03313e2cc6c" providerId="LiveId" clId="{01509FC4-9D34-471D-965E-49C77CB7B59F}" dt="2022-07-03T23:03:24.857" v="555" actId="20577"/>
        <pc:sldMkLst>
          <pc:docMk/>
          <pc:sldMk cId="3641807316" sldId="279"/>
        </pc:sldMkLst>
        <pc:spChg chg="mod">
          <ac:chgData name="AJ Tompkins" userId="788ab03313e2cc6c" providerId="LiveId" clId="{01509FC4-9D34-471D-965E-49C77CB7B59F}" dt="2022-07-03T23:01:18.503" v="419" actId="20577"/>
          <ac:spMkLst>
            <pc:docMk/>
            <pc:sldMk cId="3641807316" sldId="279"/>
            <ac:spMk id="2" creationId="{D0D70A56-8A4B-F860-5448-C677A1E7B757}"/>
          </ac:spMkLst>
        </pc:spChg>
        <pc:spChg chg="mod">
          <ac:chgData name="AJ Tompkins" userId="788ab03313e2cc6c" providerId="LiveId" clId="{01509FC4-9D34-471D-965E-49C77CB7B59F}" dt="2022-07-03T23:03:24.857" v="555" actId="20577"/>
          <ac:spMkLst>
            <pc:docMk/>
            <pc:sldMk cId="3641807316" sldId="279"/>
            <ac:spMk id="3" creationId="{54AB333B-328A-B47E-4C75-A9AD8AA59D41}"/>
          </ac:spMkLst>
        </pc:spChg>
        <pc:picChg chg="add mod">
          <ac:chgData name="AJ Tompkins" userId="788ab03313e2cc6c" providerId="LiveId" clId="{01509FC4-9D34-471D-965E-49C77CB7B59F}" dt="2022-07-03T23:02:55.449" v="546" actId="1076"/>
          <ac:picMkLst>
            <pc:docMk/>
            <pc:sldMk cId="3641807316" sldId="279"/>
            <ac:picMk id="4" creationId="{3CBF922B-E5AE-2516-B2DB-2B032384FC50}"/>
          </ac:picMkLst>
        </pc:picChg>
        <pc:picChg chg="add mod">
          <ac:chgData name="AJ Tompkins" userId="788ab03313e2cc6c" providerId="LiveId" clId="{01509FC4-9D34-471D-965E-49C77CB7B59F}" dt="2022-07-03T23:02:57.978" v="547" actId="1076"/>
          <ac:picMkLst>
            <pc:docMk/>
            <pc:sldMk cId="3641807316" sldId="279"/>
            <ac:picMk id="5" creationId="{99322F6F-5931-7B78-1B28-DB7FE945E8E4}"/>
          </ac:picMkLst>
        </pc:picChg>
      </pc:sldChg>
      <pc:sldChg chg="new del ord">
        <pc:chgData name="AJ Tompkins" userId="788ab03313e2cc6c" providerId="LiveId" clId="{01509FC4-9D34-471D-965E-49C77CB7B59F}" dt="2022-07-03T22:58:35.009" v="389" actId="680"/>
        <pc:sldMkLst>
          <pc:docMk/>
          <pc:sldMk cId="3789984590" sldId="279"/>
        </pc:sldMkLst>
      </pc:sldChg>
      <pc:sldChg chg="addSp modSp new mod ord">
        <pc:chgData name="AJ Tompkins" userId="788ab03313e2cc6c" providerId="LiveId" clId="{01509FC4-9D34-471D-965E-49C77CB7B59F}" dt="2022-07-03T23:18:49.864" v="1274" actId="1076"/>
        <pc:sldMkLst>
          <pc:docMk/>
          <pc:sldMk cId="1016896771" sldId="280"/>
        </pc:sldMkLst>
        <pc:spChg chg="mod">
          <ac:chgData name="AJ Tompkins" userId="788ab03313e2cc6c" providerId="LiveId" clId="{01509FC4-9D34-471D-965E-49C77CB7B59F}" dt="2022-07-03T23:04:12.955" v="568" actId="20577"/>
          <ac:spMkLst>
            <pc:docMk/>
            <pc:sldMk cId="1016896771" sldId="280"/>
            <ac:spMk id="2" creationId="{A99E2EC2-566E-7157-6413-AD337FC8D4B7}"/>
          </ac:spMkLst>
        </pc:spChg>
        <pc:spChg chg="mod">
          <ac:chgData name="AJ Tompkins" userId="788ab03313e2cc6c" providerId="LiveId" clId="{01509FC4-9D34-471D-965E-49C77CB7B59F}" dt="2022-07-03T23:17:41.178" v="1266" actId="14100"/>
          <ac:spMkLst>
            <pc:docMk/>
            <pc:sldMk cId="1016896771" sldId="280"/>
            <ac:spMk id="3" creationId="{45826B56-97A7-4F7E-4CEB-5AA17ED9E8EB}"/>
          </ac:spMkLst>
        </pc:spChg>
        <pc:picChg chg="add mod">
          <ac:chgData name="AJ Tompkins" userId="788ab03313e2cc6c" providerId="LiveId" clId="{01509FC4-9D34-471D-965E-49C77CB7B59F}" dt="2022-07-03T23:17:51.940" v="1269" actId="1076"/>
          <ac:picMkLst>
            <pc:docMk/>
            <pc:sldMk cId="1016896771" sldId="280"/>
            <ac:picMk id="4" creationId="{B7F23034-313A-592B-38CB-2C0055E2799C}"/>
          </ac:picMkLst>
        </pc:picChg>
        <pc:picChg chg="add mod">
          <ac:chgData name="AJ Tompkins" userId="788ab03313e2cc6c" providerId="LiveId" clId="{01509FC4-9D34-471D-965E-49C77CB7B59F}" dt="2022-07-03T23:18:45.943" v="1273" actId="1076"/>
          <ac:picMkLst>
            <pc:docMk/>
            <pc:sldMk cId="1016896771" sldId="280"/>
            <ac:picMk id="5" creationId="{7E05B5C4-B0B3-C8F7-1D02-2E4AC063907E}"/>
          </ac:picMkLst>
        </pc:picChg>
        <pc:inkChg chg="add mod">
          <ac:chgData name="AJ Tompkins" userId="788ab03313e2cc6c" providerId="LiveId" clId="{01509FC4-9D34-471D-965E-49C77CB7B59F}" dt="2022-07-03T23:18:49.864" v="1274" actId="1076"/>
          <ac:inkMkLst>
            <pc:docMk/>
            <pc:sldMk cId="1016896771" sldId="280"/>
            <ac:inkMk id="6" creationId="{1FC0D87E-022E-22A0-BE8C-096B63D481D4}"/>
          </ac:inkMkLst>
        </pc:inkChg>
        <pc:inkChg chg="add mod">
          <ac:chgData name="AJ Tompkins" userId="788ab03313e2cc6c" providerId="LiveId" clId="{01509FC4-9D34-471D-965E-49C77CB7B59F}" dt="2022-07-03T23:18:08.502" v="1272" actId="1076"/>
          <ac:inkMkLst>
            <pc:docMk/>
            <pc:sldMk cId="1016896771" sldId="280"/>
            <ac:inkMk id="7" creationId="{363A1BB3-EE8D-A870-997D-614F501470E3}"/>
          </ac:inkMkLst>
        </pc:inkChg>
      </pc:sldChg>
      <pc:sldChg chg="addSp modSp new mod">
        <pc:chgData name="AJ Tompkins" userId="788ab03313e2cc6c" providerId="LiveId" clId="{01509FC4-9D34-471D-965E-49C77CB7B59F}" dt="2022-07-03T23:09:46.722" v="881" actId="1076"/>
        <pc:sldMkLst>
          <pc:docMk/>
          <pc:sldMk cId="4031686566" sldId="281"/>
        </pc:sldMkLst>
        <pc:spChg chg="mod">
          <ac:chgData name="AJ Tompkins" userId="788ab03313e2cc6c" providerId="LiveId" clId="{01509FC4-9D34-471D-965E-49C77CB7B59F}" dt="2022-07-03T23:07:29.965" v="750" actId="20577"/>
          <ac:spMkLst>
            <pc:docMk/>
            <pc:sldMk cId="4031686566" sldId="281"/>
            <ac:spMk id="2" creationId="{A51B8481-AB88-BF91-39D4-2E8E9806217A}"/>
          </ac:spMkLst>
        </pc:spChg>
        <pc:spChg chg="mod">
          <ac:chgData name="AJ Tompkins" userId="788ab03313e2cc6c" providerId="LiveId" clId="{01509FC4-9D34-471D-965E-49C77CB7B59F}" dt="2022-07-03T23:08:18.138" v="858" actId="20577"/>
          <ac:spMkLst>
            <pc:docMk/>
            <pc:sldMk cId="4031686566" sldId="281"/>
            <ac:spMk id="3" creationId="{E01F1847-60E8-1B37-2199-84B77B6D8E37}"/>
          </ac:spMkLst>
        </pc:spChg>
        <pc:picChg chg="add mod">
          <ac:chgData name="AJ Tompkins" userId="788ab03313e2cc6c" providerId="LiveId" clId="{01509FC4-9D34-471D-965E-49C77CB7B59F}" dt="2022-07-03T23:08:43.480" v="864" actId="1076"/>
          <ac:picMkLst>
            <pc:docMk/>
            <pc:sldMk cId="4031686566" sldId="281"/>
            <ac:picMk id="4" creationId="{A6640088-8253-8838-5295-321D05D0EBA2}"/>
          </ac:picMkLst>
        </pc:picChg>
        <pc:picChg chg="add mod">
          <ac:chgData name="AJ Tompkins" userId="788ab03313e2cc6c" providerId="LiveId" clId="{01509FC4-9D34-471D-965E-49C77CB7B59F}" dt="2022-07-03T23:09:06.349" v="872" actId="1076"/>
          <ac:picMkLst>
            <pc:docMk/>
            <pc:sldMk cId="4031686566" sldId="281"/>
            <ac:picMk id="5" creationId="{4DBB0A69-9305-3B29-1CF1-7543AC960ABA}"/>
          </ac:picMkLst>
        </pc:picChg>
        <pc:inkChg chg="add mod">
          <ac:chgData name="AJ Tompkins" userId="788ab03313e2cc6c" providerId="LiveId" clId="{01509FC4-9D34-471D-965E-49C77CB7B59F}" dt="2022-07-03T23:09:16.630" v="874" actId="1076"/>
          <ac:inkMkLst>
            <pc:docMk/>
            <pc:sldMk cId="4031686566" sldId="281"/>
            <ac:inkMk id="6" creationId="{9B057586-1290-664A-175D-24CDE20E5E38}"/>
          </ac:inkMkLst>
        </pc:inkChg>
        <pc:inkChg chg="add mod">
          <ac:chgData name="AJ Tompkins" userId="788ab03313e2cc6c" providerId="LiveId" clId="{01509FC4-9D34-471D-965E-49C77CB7B59F}" dt="2022-07-03T23:09:46.722" v="881" actId="1076"/>
          <ac:inkMkLst>
            <pc:docMk/>
            <pc:sldMk cId="4031686566" sldId="281"/>
            <ac:inkMk id="7" creationId="{2861A39E-049A-B5A2-6BC8-21DB940BA843}"/>
          </ac:inkMkLst>
        </pc:inkChg>
      </pc:sldChg>
      <pc:sldChg chg="addSp modSp new mod">
        <pc:chgData name="AJ Tompkins" userId="788ab03313e2cc6c" providerId="LiveId" clId="{01509FC4-9D34-471D-965E-49C77CB7B59F}" dt="2022-07-03T23:12:51.905" v="1053" actId="14100"/>
        <pc:sldMkLst>
          <pc:docMk/>
          <pc:sldMk cId="1187188946" sldId="282"/>
        </pc:sldMkLst>
        <pc:spChg chg="mod">
          <ac:chgData name="AJ Tompkins" userId="788ab03313e2cc6c" providerId="LiveId" clId="{01509FC4-9D34-471D-965E-49C77CB7B59F}" dt="2022-07-03T23:10:11.116" v="922" actId="313"/>
          <ac:spMkLst>
            <pc:docMk/>
            <pc:sldMk cId="1187188946" sldId="282"/>
            <ac:spMk id="2" creationId="{1EE35399-64B7-2591-EBBD-0D72D7867526}"/>
          </ac:spMkLst>
        </pc:spChg>
        <pc:spChg chg="mod">
          <ac:chgData name="AJ Tompkins" userId="788ab03313e2cc6c" providerId="LiveId" clId="{01509FC4-9D34-471D-965E-49C77CB7B59F}" dt="2022-07-03T23:11:02.808" v="1032" actId="313"/>
          <ac:spMkLst>
            <pc:docMk/>
            <pc:sldMk cId="1187188946" sldId="282"/>
            <ac:spMk id="3" creationId="{0CDF19AF-7947-AEEF-A4AB-D487567636B1}"/>
          </ac:spMkLst>
        </pc:spChg>
        <pc:picChg chg="add mod">
          <ac:chgData name="AJ Tompkins" userId="788ab03313e2cc6c" providerId="LiveId" clId="{01509FC4-9D34-471D-965E-49C77CB7B59F}" dt="2022-07-03T23:11:25.600" v="1039" actId="1076"/>
          <ac:picMkLst>
            <pc:docMk/>
            <pc:sldMk cId="1187188946" sldId="282"/>
            <ac:picMk id="4" creationId="{E20D9C8E-6249-7AA0-0E11-65469C766B8C}"/>
          </ac:picMkLst>
        </pc:picChg>
        <pc:picChg chg="add mod">
          <ac:chgData name="AJ Tompkins" userId="788ab03313e2cc6c" providerId="LiveId" clId="{01509FC4-9D34-471D-965E-49C77CB7B59F}" dt="2022-07-03T23:12:08.762" v="1047" actId="1076"/>
          <ac:picMkLst>
            <pc:docMk/>
            <pc:sldMk cId="1187188946" sldId="282"/>
            <ac:picMk id="5" creationId="{087AE3C2-C93D-DEA8-C790-59E35B65FB14}"/>
          </ac:picMkLst>
        </pc:picChg>
        <pc:inkChg chg="add mod">
          <ac:chgData name="AJ Tompkins" userId="788ab03313e2cc6c" providerId="LiveId" clId="{01509FC4-9D34-471D-965E-49C77CB7B59F}" dt="2022-07-03T23:12:51.905" v="1053" actId="14100"/>
          <ac:inkMkLst>
            <pc:docMk/>
            <pc:sldMk cId="1187188946" sldId="282"/>
            <ac:inkMk id="6" creationId="{E5437F90-8DA7-44E6-DCB0-DF16BEF32772}"/>
          </ac:inkMkLst>
        </pc:inkChg>
        <pc:inkChg chg="add mod">
          <ac:chgData name="AJ Tompkins" userId="788ab03313e2cc6c" providerId="LiveId" clId="{01509FC4-9D34-471D-965E-49C77CB7B59F}" dt="2022-07-03T23:12:34.712" v="1052" actId="1076"/>
          <ac:inkMkLst>
            <pc:docMk/>
            <pc:sldMk cId="1187188946" sldId="282"/>
            <ac:inkMk id="7" creationId="{86CD92C9-88BF-B448-F798-7A383DE9DE47}"/>
          </ac:inkMkLst>
        </pc:inkChg>
      </pc:sldChg>
      <pc:sldChg chg="addSp modSp new mod ord">
        <pc:chgData name="AJ Tompkins" userId="788ab03313e2cc6c" providerId="LiveId" clId="{01509FC4-9D34-471D-965E-49C77CB7B59F}" dt="2022-07-03T23:16:53.292" v="1263"/>
        <pc:sldMkLst>
          <pc:docMk/>
          <pc:sldMk cId="2812299549" sldId="283"/>
        </pc:sldMkLst>
        <pc:spChg chg="mod">
          <ac:chgData name="AJ Tompkins" userId="788ab03313e2cc6c" providerId="LiveId" clId="{01509FC4-9D34-471D-965E-49C77CB7B59F}" dt="2022-07-03T23:13:32.089" v="1079" actId="20577"/>
          <ac:spMkLst>
            <pc:docMk/>
            <pc:sldMk cId="2812299549" sldId="283"/>
            <ac:spMk id="2" creationId="{7454FA81-8490-A8B1-D023-9A33D2A39D12}"/>
          </ac:spMkLst>
        </pc:spChg>
        <pc:spChg chg="mod">
          <ac:chgData name="AJ Tompkins" userId="788ab03313e2cc6c" providerId="LiveId" clId="{01509FC4-9D34-471D-965E-49C77CB7B59F}" dt="2022-07-03T23:16:27.451" v="1258" actId="14100"/>
          <ac:spMkLst>
            <pc:docMk/>
            <pc:sldMk cId="2812299549" sldId="283"/>
            <ac:spMk id="3" creationId="{334490F7-441E-2BF5-BD36-0E9385E7EDDD}"/>
          </ac:spMkLst>
        </pc:spChg>
        <pc:picChg chg="add mod">
          <ac:chgData name="AJ Tompkins" userId="788ab03313e2cc6c" providerId="LiveId" clId="{01509FC4-9D34-471D-965E-49C77CB7B59F}" dt="2022-07-03T23:16:42.249" v="1261" actId="14100"/>
          <ac:picMkLst>
            <pc:docMk/>
            <pc:sldMk cId="2812299549" sldId="283"/>
            <ac:picMk id="4" creationId="{27A9C0A0-68D7-FA3E-B115-5015CF15C79E}"/>
          </ac:picMkLst>
        </pc:picChg>
        <pc:picChg chg="add mod">
          <ac:chgData name="AJ Tompkins" userId="788ab03313e2cc6c" providerId="LiveId" clId="{01509FC4-9D34-471D-965E-49C77CB7B59F}" dt="2022-07-03T23:16:29.589" v="1259" actId="1076"/>
          <ac:picMkLst>
            <pc:docMk/>
            <pc:sldMk cId="2812299549" sldId="283"/>
            <ac:picMk id="5" creationId="{91D9B5AC-C189-DB71-4E32-E4BD4E550149}"/>
          </ac:picMkLst>
        </pc:picChg>
      </pc:sldChg>
      <pc:sldChg chg="addSp modSp new mod ord">
        <pc:chgData name="AJ Tompkins" userId="788ab03313e2cc6c" providerId="LiveId" clId="{01509FC4-9D34-471D-965E-49C77CB7B59F}" dt="2022-07-03T23:28:16.737" v="1376" actId="1076"/>
        <pc:sldMkLst>
          <pc:docMk/>
          <pc:sldMk cId="2905771891" sldId="284"/>
        </pc:sldMkLst>
        <pc:spChg chg="mod">
          <ac:chgData name="AJ Tompkins" userId="788ab03313e2cc6c" providerId="LiveId" clId="{01509FC4-9D34-471D-965E-49C77CB7B59F}" dt="2022-07-03T23:20:08.214" v="1291" actId="20577"/>
          <ac:spMkLst>
            <pc:docMk/>
            <pc:sldMk cId="2905771891" sldId="284"/>
            <ac:spMk id="2" creationId="{A374FE59-240C-59CD-BB34-52C58E574BB2}"/>
          </ac:spMkLst>
        </pc:spChg>
        <pc:spChg chg="mod">
          <ac:chgData name="AJ Tompkins" userId="788ab03313e2cc6c" providerId="LiveId" clId="{01509FC4-9D34-471D-965E-49C77CB7B59F}" dt="2022-07-03T23:21:32.975" v="1364" actId="20577"/>
          <ac:spMkLst>
            <pc:docMk/>
            <pc:sldMk cId="2905771891" sldId="284"/>
            <ac:spMk id="3" creationId="{E00DDA79-DF78-EC37-8259-3478D67101B8}"/>
          </ac:spMkLst>
        </pc:spChg>
        <pc:picChg chg="add mod">
          <ac:chgData name="AJ Tompkins" userId="788ab03313e2cc6c" providerId="LiveId" clId="{01509FC4-9D34-471D-965E-49C77CB7B59F}" dt="2022-07-03T23:28:13.767" v="1375" actId="14100"/>
          <ac:picMkLst>
            <pc:docMk/>
            <pc:sldMk cId="2905771891" sldId="284"/>
            <ac:picMk id="4" creationId="{1D24DE5F-DE6A-C3A1-77BE-42B08D30FBA0}"/>
          </ac:picMkLst>
        </pc:picChg>
        <pc:picChg chg="add mod">
          <ac:chgData name="AJ Tompkins" userId="788ab03313e2cc6c" providerId="LiveId" clId="{01509FC4-9D34-471D-965E-49C77CB7B59F}" dt="2022-07-03T23:28:16.737" v="1376" actId="1076"/>
          <ac:picMkLst>
            <pc:docMk/>
            <pc:sldMk cId="2905771891" sldId="284"/>
            <ac:picMk id="5" creationId="{72075161-F55D-D7FC-AFBA-2153EAC092D8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3T23:06:32.6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1155 116 24575,'0'0'0,"0"0"0,1 0 0,-1 0 0,0 0 0,1 0 0,-1 0 0,0 0 0,0 0 0,1 0 0,-1 0 0,0 0 0,1 0 0,-1 0 0,0 0 0,1 1 0,-1-1 0,0 0 0,0 0 0,1 0 0,-1 0 0,0 1 0,0-1 0,1 0 0,-1 0 0,0 0 0,0 1 0,0-1 0,1 0 0,-1 0 0,0 1 0,0-1 0,0 0 0,0 1 0,0-1 0,0 0 0,0 0 0,1 1 0,-1-1 0,0 0 0,0 1 0,0-1 0,0 0 0,0 1 0,0-1 0,0 0 0,0 0 0,-1 1 0,1-1 0,-11 19 0,-15 8 0,-1-1 0,-47 35 0,21-18 0,-32 28 0,-3-4 0,-98 56 0,165-113 0,0-1 0,-1 0 0,0-2 0,-29 6 0,22-6 0,-53 20 0,25-2 0,-140 65 0,188-86 0,0 0 0,1 1 0,0 1 0,0-1 0,0 1 0,0 1 0,-7 8 0,11-10 0,0 1 0,0-1 0,0 1 0,1 0 0,0 0 0,0 1 0,1-1 0,0 1 0,0-1 0,0 1 0,-1 13 0,2-1 0,0 1 0,1-1 0,1 0 0,1 1 0,5 22 0,34 101 0,13 4 0,6-2 0,95 164 0,-122-250 0,3-1 0,74 88 0,-89-122 0,0-2 0,2 0 0,0-2 0,2 0 0,0-2 0,1-1 0,0 0 0,34 13 0,-14-12 0,0-2 0,1-3 0,1-1 0,0-3 0,0-1 0,52 0 0,303-13 0,-147-3 0,-230 8 0,1-1 0,-1-1 0,0-2 0,-1 0 0,34-10 0,-46 9 0,0 0 0,0-1 0,-1 0 0,0-1 0,0 0 0,0-1 0,-1 0 0,0-1 0,-1 0 0,0-1 0,16-19 0,-4-1 0,-2-1 0,-1-1 0,-2-1 0,-1-1 0,-1 0 0,14-52 0,-14 31 0,-2 0 0,-3-1 0,4-89 0,-17-179 0,-1 133 0,4 95 0,-1-91 0,0 179 0,0 0 0,0-1 0,-1 1 0,0 0 0,0 1 0,-1-1 0,0 0 0,0 1 0,-1-1 0,0 1 0,0 0 0,-1 0 0,0 1 0,0 0 0,-7-7 0,-8-5 0,-1 1 0,0 0 0,-32-16 0,12 6 0,-428-309 0,445 316 0,-21-17 0,-83-53 0,112 81 0,-1 0 0,1 1 0,-1 1 0,0 1 0,-1 0 0,0 1 0,1 1 0,-2 1 0,-27-2 0,-211 13 0,251-8-85,-1 0 0,1 0-1,0 1 1,0 0 0,-1 1-1,1-1 1,0 1 0,0 0-1,1 1 1,-1-1 0,0 1-1,1 0 1,-1 1 0,1-1-1,-7 7 1,-5 13-6741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3T23:06:48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157 16 24575,'0'0'0,"0"0"0,0 0 0,0 0 0,0 0 0,0 0 0,0 0 0,0 0 0,0 0 0,0 0 0,0 0 0,0 0 0,0 0 0,0 0 0,0 0 0,0 0 0,0 0 0,0 0 0,0 0 0,1 0 0,-1 0 0,0 0 0,0 0 0,0 0 0,0 0 0,0 0 0,0 0 0,0 0 0,0 0 0,0 0 0,0 0 0,0 0 0,0 0 0,0 0 0,0 0 0,0 0 0,0 0 0,0 1 0,0-1 0,0 0 0,0 0 0,0 0 0,0 0 0,0 0 0,0 0 0,0 0 0,0 0 0,0 0 0,0 0 0,-2 3 0,-1 0 0,-1 1 0,-6 4 0,3-2 0,-5 3 0,0 1 0,-13 6 0,22-14 0,0-1 0,1 0 0,-1 0 0,-4 1 0,3-1 0,-7 2 0,3 1 0,-19 8 0,26-11 0,0-1 0,0 1 0,-1 0 0,1-1 0,0 1 0,0 0 0,-1 1 0,2-1 0,-1 0 0,1-1 0,-1 1 0,1 0 0,-1 0 0,1 0 0,-1-1 0,1 1 0,0 0 0,0 0 0,-1 2 0,1-1 0,0 1 0,0 0 0,0-1 0,0 1 0,1 3 0,5 13 0,1 1 0,1 0 0,13 22 0,-16-34 0,0 0 0,10 11 0,-12-15 0,-1-1 0,2 0 0,-1-1 0,0 1 0,0 0 0,1-1 0,0 0 0,4 2 0,-2-1 0,0-1 0,1 0 0,-1-1 0,1 0 0,-1 1 0,8-1 0,40-2 0,-19 0 0,-31 1 0,-1 0 0,1-1 0,-1 1 0,1-1 0,4-1 0,-7 2 0,1-1 0,0 0 0,0 0 0,-1 1 0,1-1 0,0-1 0,-1 1 0,1 0 0,-1 0 0,0 0 0,3-3 0,-1 0 0,-1-1 0,1 1 0,-1 0 0,1-1 0,-1 0 0,1-6 0,0 3 0,-2 1 0,1-1 0,0-12 0,-3-24 0,1 19 0,0 12 0,-1-13 0,1 25 0,0 0 0,0 0 0,0 0 0,0 0 0,-1 0 0,1 0 0,-1-1 0,1 1 0,-1 0 0,1 0 0,-1 1 0,1-1 0,-1 0 0,0 0 0,0-1 0,-2 0 0,0-1 0,0 1 0,-4-2 0,2 0 0,-59-42 0,61 44 0,-3-3 0,-12-8 0,16 12 0,0 0 0,0 0 0,-1 0 0,1 0 0,-1 0 0,1 1 0,0-1 0,-1 1 0,-3-1 0,-29 2 0,34-1-85,0 0 0,0 0-1,1 0 1,-1 0 0,0 1-1,0-1 1,0 0 0,0 0-1,1 1 1,-1-1 0,0 0-1,0 1 1,1-1 0,-1 1-1,-1 0 1,0 2-6741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3T23:09:13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1704 160 24575,'0'0'0,"1"0"0,-1 0 0,0 0 0,1 0 0,-1 0 0,1 0 0,-1 0 0,1 0 0,-1 0 0,1 0 0,-1 0 0,0 0 0,1 0 0,-1 1 0,1-1 0,-1 0 0,1 0 0,-1 0 0,0 1 0,1-1 0,-1 0 0,0 0 0,1 1 0,-1-1 0,0 0 0,1 1 0,-1-1 0,0 0 0,0 1 0,1-1 0,-1 0 0,0 1 0,0-1 0,0 0 0,0 1 0,1-1 0,-1 1 0,0-1 0,0 1 0,0-1 0,0 0 0,0 1 0,0-1 0,0 1 0,0-1 0,0 0 0,-1 1 0,1 0 0,-16 24 0,-22 13 0,-2-2 0,-69 48 0,30-25 0,-46 38 0,-6-4 0,-142 77 0,242-156 0,-1-2 0,0 0 0,-1-2 0,-42 8 0,33-9 0,-79 29 0,36-3 0,-206 88 0,278-118 0,1 2 0,-1-1 0,1 2 0,0 0 0,1 0 0,0 1 0,-12 12 0,16-14 0,2 1 0,-1-1 0,1 1 0,0 1 0,1-1 0,0 1 0,0 0 0,1 0 0,0 0 0,1 0 0,-3 19 0,3-2 0,1 1 0,1 0 0,2-1 0,1 1 0,7 31 0,50 140 0,19 5 0,10-4 0,140 227 0,-180-345 0,4-2 0,110 124 0,-133-171 0,2-1 0,1-1 0,1-2 0,2-1 0,1-2 0,2-1 0,0-2 0,49 20 0,-20-17 0,0-4 0,2-2 0,0-3 0,1-3 0,0-3 0,76 2 0,448-19 0,-217-4 0,-340 11 0,1-2 0,-1-1 0,1-1 0,-1-2 0,48-14 0,-67 14 0,0-2 0,0 1 0,0-2 0,-1 0 0,-1-1 0,0-1 0,0 0 0,-1-2 0,-1 1 0,0-2 0,23-26 0,-6-2 0,-2 0 0,-2-3 0,-2 0 0,-3-1 0,-1-1 0,21-72 0,-21 44 0,-4-2 0,-3 0 0,6-122 0,-25-248 0,-3 183 0,8 133 0,-3-127 0,1 246 0,0 1 0,-1 0 0,-1 0 0,0 0 0,0 0 0,-1 0 0,-1 1 0,0 0 0,0-1 0,-1 2 0,0-1 0,-1 1 0,0-1 0,-1 2 0,-10-10 0,-11-7 0,-2 2 0,0 0 0,-47-23 0,18 9 0,-633-426 0,658 436 0,-32-25 0,-122-72 0,166 112 0,-1 0 0,-1 1 0,0 1 0,0 1 0,-1 2 0,0 0 0,-1 1 0,1 2 0,-43-3 0,-310 18 0,369-11-85,1 0 0,0 1-1,0 0 1,-1 0 0,1 1-1,0 0 1,0 1 0,1 0-1,-1 0 1,1 1 0,-1 0-1,1 0 1,0 0 0,1 1-1,-12 9 1,-6 17-6741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3T23:09:27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307 29 24575,'0'0'0,"0"0"0,0 0 0,0 0 0,1 0 0,-1 0 0,0 0 0,0 0 0,0 0 0,0 0 0,0 0 0,0 0 0,0 0 0,0 0 0,0 0 0,0 0 0,0 0 0,1 0 0,-1 0 0,0 0 0,0 0 0,0 0 0,0 0 0,0 0 0,0 0 0,0 0 0,0 1 0,0-1 0,0 0 0,0 0 0,0 0 0,0 0 0,0 0 0,0 0 0,0 0 0,0 0 0,0 0 0,0 0 0,0 0 0,0 0 0,0 0 0,0 0 0,0 1 0,0-1 0,0 0 0,0 0 0,0 0 0,0 0 0,0 0 0,-3 5 0,-3 2 0,-2-1 0,-11 9 0,4-4 0,-7 6 0,-2 0 0,-25 14 0,44-29 0,-1 0 0,0 1 0,0-2 0,-7 3 0,5-3 0,-14 6 0,7-1 0,-38 17 0,51-23 0,0 2 0,0-1 0,-1 0 0,1 1 0,0-1 0,0 1 0,-2 2 0,3-3 0,0 0 0,0 0 0,0 1 0,0 0 0,0-1 0,1 1 0,-1-1 0,0 1 0,1-1 0,-1 1 0,1 3 0,-1 0 0,1 0 0,0 0 0,0-1 0,1 1 0,1 6 0,9 24 0,3 2 0,2-1 0,25 41 0,-32-63 0,0 0 0,21 23 0,-25-31 0,1-1 0,0 1 0,0-1 0,1 0 0,-1-1 0,1 0 0,0 0 0,9 4 0,-4-4 0,1 0 0,-1 0 0,1-1 0,0-1 0,0 0 0,13 0 0,81-3 0,-39-1 0,-61 2 0,0-1 0,0 1 0,0-1 0,0 0 0,9-3 0,-13 3 0,0 0 0,1 0 0,-1-1 0,0 0 0,1 1 0,-1-1 0,0 0 0,0-1 0,-1 1 0,1 0 0,4-6 0,-1 1 0,-1-1 0,0 0 0,0 0 0,-1 0 0,0-1 0,4-12 0,-4 7 0,-1 0 0,-1 0 0,2-21 0,-4-46 0,-2 33 0,2 25 0,0-24 0,0 45 0,0 0 0,-1 0 0,1 0 0,-1 0 0,1 0 0,-1 0 0,0 0 0,0 1 0,0-1 0,0 0 0,0 0 0,0 1 0,0-1 0,-1 0 0,-1-1 0,-2-1 0,-1-1 0,1 1 0,-10-4 0,5 1 0,-115-76 0,118 78 0,-5-4 0,-22-14 0,30 21 0,0 0 0,-1 0 0,1 0 0,-1 1 0,1-1 0,-1 1 0,0 0 0,0 0 0,-7 0 0,-56 3 0,66-2-85,0 0 0,1 0-1,-1 0 1,0 1 0,1-1-1,-1 0 1,0 1 0,1-1-1,-1 1 1,1 0 0,-1-1-1,1 1 1,-1 0 0,1 0-1,-2 1 1,-2 4-6741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3T23:12:19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1214 115 24575,'0'0'0,"1"-1"0,-1 1 0,1 0 0,-1 0 0,0 0 0,1 0 0,-1 0 0,0 0 0,1 0 0,-1 0 0,1 1 0,-1-1 0,0 0 0,1 0 0,-1 0 0,0 0 0,0 0 0,0 0 0,0 0 0,1 0 0,-1 0 0,0 0 0,1 1 0,-1-1 0,0 0 0,0 0 0,0 1 0,1-1 0,-1 0 0,0 1 0,0-1 0,0 0 0,1 1 0,-1-1 0,0 0 0,0 1 0,0-1 0,0 0 0,0 1 0,0-1 0,0 0 0,0 0 0,0 0 0,0 0 0,0 1 0,0-1 0,0 0 0,0 1 0,-12 17 0,-15 9 0,-2-1 0,-48 34 0,21-19 0,-34 29 0,-3-4 0,-102 55 0,173-110 0,-1-3 0,0 1 0,0-3 0,-30 7 0,22-6 0,-55 20 0,25-2 0,-146 62 0,198-83 0,0 1 0,0 0 0,1 0 0,-1 1 0,1 0 0,0 0 0,-8 9 0,12-10 0,-1 0 0,1 1 0,1 0 0,-1 0 0,1 0 0,0 0 0,0 0 0,1 1 0,0-1 0,0 0 0,0 15 0,0-3 0,1 1 0,1 0 0,2 0 0,-1 0 0,7 22 0,34 101 0,15 2 0,6-2 0,100 162 0,-127-245 0,2-3 0,77 88 0,-93-121 0,0-1 0,2-1 0,1-1 0,0-1 0,2-1 0,0-1 0,1-1 0,35 15 0,-15-14 0,1-2 0,0-2 0,1-1 0,1-2 0,0-4 0,54 3 0,319-14 0,-155-3 0,-242 8 0,1-2 0,-1 1 0,1-3 0,-1 0 0,34-10 0,-47 9 0,0 0 0,-1-1 0,0 0 0,0 0 0,0-1 0,-2-1 0,1 0 0,0-1 0,-1 0 0,-1 0 0,18-20 0,-5-1 0,-2-1 0,-2 0 0,0-1 0,-2-1 0,-2 0 0,16-52 0,-15 31 0,-3 0 0,-2-1 0,3-88 0,-16-175 0,-4 130 0,7 94 0,-2-90 0,0 176 0,0 0 0,0 0 0,-1 1 0,0-2 0,-1 2 0,1-1 0,-2 1 0,1-1 0,-1 1 0,-1 0 0,1 0 0,-1 0 0,0 1 0,0 0 0,-9-7 0,-6-5 0,-2 2 0,0 0 0,-33-17 0,11 7 0,-450-305 0,470 312 0,-25-18 0,-85-51 0,117 79 0,0 0 0,0 2 0,-1 0 0,0 0 0,-1 2 0,1 0 0,-1 1 0,0 1 0,-30-2 0,-222 13 0,265-8-85,0 0 0,-1 0-1,0 1 1,1 0 0,-1 0-1,0 1 1,2-1 0,-1 2-1,-1 0 1,1-1 0,0 1-1,0 0 1,1 0 0,-1 1-1,-7 5 1,-5 13-6741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3T23:12:26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388 37 24575,'0'0'0,"0"-1"0,0 1 0,0 0 0,0 0 0,0 0 0,1 0 0,-1 0 0,0 0 0,0 0 0,0 0 0,0 1 0,0-1 0,0 0 0,1 0 0,-1 0 0,0 0 0,0 0 0,0 0 0,0 0 0,0 0 0,0 0 0,0 0 0,0 0 0,0 0 0,0 0 0,0 0 0,0 0 0,1 0 0,-1 0 0,0 1 0,0-1 0,0 0 0,0 0 0,0 0 0,0 0 0,0 0 0,0 0 0,0 0 0,0 0 0,0 0 0,0 0 0,0 1 0,0-1 0,0 0 0,0 0 0,0 0 0,0 0 0,0 0 0,-4 6 0,-5 3 0,0-1 0,-15 11 0,6-6 0,-11 10 0,-1-2 0,-32 17 0,55-34 0,0-2 0,-1 1 0,1-1 0,-10 2 0,7-1 0,-17 5 0,7 0 0,-46 20 0,63-27 0,0 1 0,0-1 0,1 1 0,-1 0 0,0 0 0,1 0 0,-3 3 0,3-4 0,1 1 0,0 0 0,0 0 0,0-1 0,-1 1 0,1 0 0,1 0 0,-1 0 0,0 1 0,1-2 0,-1 6 0,0-1 0,1 0 0,0 0 0,1 0 0,-1 0 0,3 7 0,10 33 0,5 0 0,2-1 0,32 52 0,-40-78 0,0-1 0,25 28 0,-30-39 0,0 0 0,0 0 0,1-1 0,0 0 0,1 0 0,0-1 0,-1 1 0,13 3 0,-6-3 0,1-1 0,-1-1 0,1 0 0,1-1 0,-1-1 0,17 1 0,103-5 0,-50-1 0,-78 3 0,1 0 0,0-1 0,0 0 0,-1 0 0,12-4 0,-15 4 0,-1-1 0,0 0 0,0 1 0,0-2 0,0 1 0,0 0 0,0-1 0,0 0 0,-1 0 0,1 0 0,4-6 0,0 0 0,-2-1 0,1 0 0,-1 0 0,-1-1 0,0 0 0,5-16 0,-5 10 0,-1 0 0,-1-1 0,2-27 0,-6-57 0,0 42 0,1 30 0,-1-29 0,1 57 0,0-1 0,-1 1 0,1-1 0,-1 1 0,0-1 0,0 1 0,0 0 0,0-1 0,0 1 0,0-1 0,-1 1 0,1 0 0,-1 0 0,0 0 0,-2-2 0,-2-2 0,-2 1 0,1 0 0,-10-6 0,3 3 0,-144-97 0,150 98 0,-7-4 0,-28-17 0,38 25 0,-1 0 0,1 0 0,-1 1 0,0 0 0,0 0 0,0 1 0,0 0 0,0 0 0,-9-1 0,-72 4 0,85-2-85,0 0 0,0 1-1,0-1 1,0 0 0,0 1-1,-1-1 1,2 1 0,-1-1-1,-1 1 1,2 0 0,-1 0-1,0 0 1,0 0 0,0 0-1,-2 2 1,-1 4-6741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BDD08-190B-4718-9D87-BAF9C7AF7ABE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5C778-56E1-4885-976A-72165FB15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6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5C778-56E1-4885-976A-72165FB15B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6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8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7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18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1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7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96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05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8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1660D-7B28-45E9-897A-8961BED2E604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1459D-A0D7-4A65-A3D8-C53D5E6B6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15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21.png"/><Relationship Id="rId4" Type="http://schemas.openxmlformats.org/officeDocument/2006/relationships/customXml" Target="../ink/ink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38/natrevmats.2016.42" TargetMode="External"/><Relationship Id="rId4" Type="http://schemas.openxmlformats.org/officeDocument/2006/relationships/hyperlink" Target="https://www.apple.com/shop/buy-iphone/iphone-13-pro/6.7-inch-display-1tb-sierra-blue-unlock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noandmore.com/what-is-atomic-force-microscopy" TargetMode="External"/><Relationship Id="rId4" Type="http://schemas.openxmlformats.org/officeDocument/2006/relationships/hyperlink" Target="https://www.nanowerk.com/spotlight/spotid=15905.php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figure/PDMS-stacking-process-for-fabrication-of-vdW-heterostructure-The-flake-exfoliated_fig1_33451929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3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17.png"/><Relationship Id="rId4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6D516-5944-4BA1-AF0A-B9397D29C7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Probing Electrostatic Interfaces Between van der Waals Materials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886EF1-D92E-4C65-D77B-888C1520E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AJ Tompkins</a:t>
            </a:r>
          </a:p>
          <a:p>
            <a:r>
              <a:rPr lang="en-US" dirty="0"/>
              <a:t>REU Program</a:t>
            </a:r>
          </a:p>
          <a:p>
            <a:r>
              <a:rPr lang="en-US" dirty="0"/>
              <a:t>July 5</a:t>
            </a:r>
            <a:r>
              <a:rPr lang="en-US" baseline="30000" dirty="0"/>
              <a:t>th</a:t>
            </a:r>
            <a:r>
              <a:rPr lang="en-US" dirty="0"/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441166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5399-64B7-2591-EBBD-0D72D7867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Completed Heterostructure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F19AF-7947-AEEF-A4AB-D48756763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hBN_Au_hBN</a:t>
            </a:r>
            <a:r>
              <a:rPr lang="en-US" dirty="0"/>
              <a:t> heterostructure</a:t>
            </a:r>
          </a:p>
          <a:p>
            <a:r>
              <a:rPr lang="en-US" dirty="0"/>
              <a:t>Now the sample can be analyzed via AFM and EFM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D9C8E-6249-7AA0-0E11-65469C766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89315"/>
            <a:ext cx="4983637" cy="3737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7AE3C2-C93D-DEA8-C790-59E35B65F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710" y="2889315"/>
            <a:ext cx="4983637" cy="37377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5437F90-8DA7-44E6-DCB0-DF16BEF32772}"/>
                  </a:ext>
                </a:extLst>
              </p14:cNvPr>
              <p14:cNvContentPartPr/>
              <p14:nvPr/>
            </p14:nvContentPartPr>
            <p14:xfrm>
              <a:off x="8325678" y="4421170"/>
              <a:ext cx="880728" cy="820263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5437F90-8DA7-44E6-DCB0-DF16BEF327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6676" y="4412172"/>
                <a:ext cx="898371" cy="8378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6CD92C9-88BF-B448-F798-7A383DE9DE47}"/>
                  </a:ext>
                </a:extLst>
              </p14:cNvPr>
              <p14:cNvContentPartPr/>
              <p14:nvPr/>
            </p14:nvContentPartPr>
            <p14:xfrm>
              <a:off x="2985594" y="4627181"/>
              <a:ext cx="281308" cy="261995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6CD92C9-88BF-B448-F798-7A383DE9DE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6601" y="4618196"/>
                <a:ext cx="298935" cy="2796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7188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4FA81-8490-A8B1-D023-9A33D2A39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AFM Machine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490F7-441E-2BF5-BD36-0E9385E7E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1144" cy="4351338"/>
          </a:xfrm>
        </p:spPr>
        <p:txBody>
          <a:bodyPr/>
          <a:lstStyle/>
          <a:p>
            <a:r>
              <a:rPr lang="en-US" dirty="0"/>
              <a:t>Cantilever is located under the metallic head at the top</a:t>
            </a:r>
          </a:p>
          <a:p>
            <a:r>
              <a:rPr lang="en-US" dirty="0"/>
              <a:t>It takes several hours to collect data of the sample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A9C0A0-68D7-FA3E-B115-5015CF15C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688" y="3198044"/>
            <a:ext cx="5646655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D9B5AC-C189-DB71-4E32-E4BD4E550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344" y="150667"/>
            <a:ext cx="4399316" cy="48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99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FE59-240C-59CD-BB34-52C58E574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DDA79-DF78-EC37-8259-3478D6710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graphs are parabolic, however this one is reciprocal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4DE5F-DE6A-C3A1-77BE-42B08D30F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71" y="2368870"/>
            <a:ext cx="5910129" cy="4527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075161-F55D-D7FC-AFBA-2153EAC09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196" y="2353483"/>
            <a:ext cx="5882804" cy="45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71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84EAB-C621-652C-24EA-143967F8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EB287-D188-A5DA-3C0A-D9D6DF959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Van der Waal materials have conductive/inductive properties </a:t>
            </a:r>
          </a:p>
          <a:p>
            <a:r>
              <a:rPr lang="en-US" dirty="0"/>
              <a:t>AFM/EFM are used to measure these properties</a:t>
            </a:r>
          </a:p>
          <a:p>
            <a:r>
              <a:rPr lang="en-US" dirty="0"/>
              <a:t>Synthesizing heterostructures takes time and patience</a:t>
            </a:r>
          </a:p>
          <a:p>
            <a:r>
              <a:rPr lang="en-US" dirty="0"/>
              <a:t>In the future, twisted layer graphene will be analyzed</a:t>
            </a:r>
          </a:p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18957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A4189-C6D8-ED5D-8855-00001BCF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ABA44-D669-28BA-8C38-B046C1741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University of Kentucky, Department of physics and astrology </a:t>
            </a:r>
          </a:p>
          <a:p>
            <a:r>
              <a:rPr lang="en-US" dirty="0"/>
              <a:t>Graham lab, Department of Chemistry</a:t>
            </a:r>
          </a:p>
          <a:p>
            <a:r>
              <a:rPr lang="en-US" dirty="0"/>
              <a:t>Dr. Doug Stratchen </a:t>
            </a:r>
          </a:p>
          <a:p>
            <a:r>
              <a:rPr lang="en-US" dirty="0"/>
              <a:t>Dr. Beth Guiton </a:t>
            </a:r>
          </a:p>
          <a:p>
            <a:r>
              <a:rPr lang="en-US" dirty="0"/>
              <a:t>Kathryn Pitton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8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3E3BA-8C06-386C-D224-96A44D7C1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van der Waals Materials?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87BFC-7719-77C5-1604-9F475BC3C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Two-dimensional material that emits a weak attractive force</a:t>
            </a:r>
          </a:p>
          <a:p>
            <a:r>
              <a:rPr lang="en-US" dirty="0"/>
              <a:t>Used in modern day technology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Van der Waals heterostructures and devices | Nature Reviews Materials">
            <a:extLst>
              <a:ext uri="{FF2B5EF4-FFF2-40B4-BE49-F238E27FC236}">
                <a16:creationId xmlns:a16="http://schemas.microsoft.com/office/drawing/2014/main" id="{76CAA222-F860-E4AF-0A28-5AE31936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29" y="2741485"/>
            <a:ext cx="7522691" cy="423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A39C7-EC7C-A6EF-AA13-4B841457C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70" y="1692076"/>
            <a:ext cx="4058229" cy="4800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03A485-98F4-7559-71F3-B6BC14A1E354}"/>
              </a:ext>
            </a:extLst>
          </p:cNvPr>
          <p:cNvSpPr txBox="1"/>
          <p:nvPr/>
        </p:nvSpPr>
        <p:spPr>
          <a:xfrm>
            <a:off x="0" y="6597523"/>
            <a:ext cx="992642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hlinkClick r:id="rId4"/>
              </a:rPr>
              <a:t>https://www.apple.com/shop/buy-iphone/iphone-13-pro/6.7-inch-display-1tb-sierra-blue-unlocked</a:t>
            </a:r>
            <a:r>
              <a:rPr lang="en-US" sz="9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B8C194-0742-C761-7C67-3B1A9C205FEE}"/>
              </a:ext>
            </a:extLst>
          </p:cNvPr>
          <p:cNvSpPr txBox="1"/>
          <p:nvPr/>
        </p:nvSpPr>
        <p:spPr>
          <a:xfrm>
            <a:off x="0" y="6057920"/>
            <a:ext cx="48076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Liu, Yuan, Nathan O. Weiss, </a:t>
            </a:r>
            <a:r>
              <a:rPr lang="en-US" sz="1000" dirty="0" err="1"/>
              <a:t>Xidong</a:t>
            </a:r>
            <a:r>
              <a:rPr lang="en-US" sz="1000" dirty="0"/>
              <a:t> Duan, Hung-</a:t>
            </a:r>
            <a:r>
              <a:rPr lang="en-US" sz="1000" dirty="0" err="1"/>
              <a:t>Chieh</a:t>
            </a:r>
            <a:r>
              <a:rPr lang="en-US" sz="1000" dirty="0"/>
              <a:t> Cheng, Yu Huang, and </a:t>
            </a:r>
            <a:r>
              <a:rPr lang="en-US" sz="1000" dirty="0" err="1"/>
              <a:t>Xiangfeng</a:t>
            </a:r>
            <a:r>
              <a:rPr lang="en-US" sz="1000" dirty="0"/>
              <a:t> Duan. “Der Waals Heterostructures and Devices.” Nature Reviews </a:t>
            </a:r>
            <a:r>
              <a:rPr lang="en-US" sz="1000" dirty="0" err="1"/>
              <a:t>MVanaterials</a:t>
            </a:r>
            <a:r>
              <a:rPr lang="en-US" sz="1000" dirty="0"/>
              <a:t> 1, no. 9 (July 12, 2016): 1–17. </a:t>
            </a:r>
            <a:r>
              <a:rPr lang="en-US" sz="1000" dirty="0">
                <a:hlinkClick r:id="rId5"/>
              </a:rPr>
              <a:t>https://doi.org/10.1038/natrevmats.2016.42</a:t>
            </a:r>
            <a:r>
              <a:rPr lang="en-US" sz="1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7252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6CF3-57C1-D318-9BC6-33E674CD1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probe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981C2-74F1-BC1C-130D-93EA8DEED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Atomic Force Microscopy (AFM)</a:t>
            </a:r>
          </a:p>
          <a:p>
            <a:pPr lvl="1"/>
            <a:r>
              <a:rPr lang="en-US" dirty="0"/>
              <a:t>Creates topographic image of sample using </a:t>
            </a:r>
          </a:p>
          <a:p>
            <a:pPr marL="457200" lvl="1" indent="0">
              <a:buNone/>
            </a:pPr>
            <a:r>
              <a:rPr lang="en-US" dirty="0"/>
              <a:t>    oscillating cantilever</a:t>
            </a:r>
          </a:p>
          <a:p>
            <a:endParaRPr lang="en-US" dirty="0"/>
          </a:p>
          <a:p>
            <a:r>
              <a:rPr lang="en-US" dirty="0"/>
              <a:t>Electrostatic Force Microscopy (EFM)</a:t>
            </a:r>
          </a:p>
          <a:p>
            <a:pPr lvl="1"/>
            <a:r>
              <a:rPr lang="en-US" dirty="0"/>
              <a:t>Reveals surface potentials of sample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3DC00E-97BC-9F59-FFF2-82032E3C3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543" y="0"/>
            <a:ext cx="4962144" cy="4487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869C0-63C7-33B1-2DE7-1BE2A1EB4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804" y="4001294"/>
            <a:ext cx="4749196" cy="3365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E4AE02-D856-4FE3-3688-2A6A43E60D7B}"/>
              </a:ext>
            </a:extLst>
          </p:cNvPr>
          <p:cNvSpPr txBox="1"/>
          <p:nvPr/>
        </p:nvSpPr>
        <p:spPr>
          <a:xfrm>
            <a:off x="108819" y="6322284"/>
            <a:ext cx="5584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“Imaging the Electrostatic Force with an Atomic Force Microscope.” Accessed July 3, 2022. </a:t>
            </a:r>
            <a:r>
              <a:rPr lang="en-US" sz="1000" dirty="0">
                <a:hlinkClick r:id="rId4"/>
              </a:rPr>
              <a:t>https://www.nanowerk.com/spotlight/spotid=15905.php</a:t>
            </a:r>
            <a:r>
              <a:rPr lang="en-US" sz="1000" dirty="0"/>
              <a:t>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67701-1471-CCD6-0573-855C0E2727CC}"/>
              </a:ext>
            </a:extLst>
          </p:cNvPr>
          <p:cNvSpPr txBox="1"/>
          <p:nvPr/>
        </p:nvSpPr>
        <p:spPr>
          <a:xfrm>
            <a:off x="108819" y="5922174"/>
            <a:ext cx="6103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“What Is AFM? Learn about Atomic Force Microscopy! - </a:t>
            </a:r>
            <a:r>
              <a:rPr lang="en-US" sz="1000" dirty="0" err="1"/>
              <a:t>NanoAndMore</a:t>
            </a:r>
            <a:r>
              <a:rPr lang="en-US" sz="1000" dirty="0"/>
              <a:t>.” Accessed July 3, 2022. </a:t>
            </a:r>
            <a:r>
              <a:rPr lang="en-US" sz="1000" dirty="0">
                <a:hlinkClick r:id="rId5"/>
              </a:rPr>
              <a:t>https://www.nanoandmore.com/what-is-atomic-force-microscopy</a:t>
            </a:r>
            <a:r>
              <a:rPr lang="en-US" sz="1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41685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311CB1-B7A9-E3CB-9B96-F9D0A4E883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Synthesizing heterostructures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4E8642E-4E58-4111-3D31-8722363DE3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4D3C9C-F336-CFC7-6911-F3C2457957E8}"/>
              </a:ext>
            </a:extLst>
          </p:cNvPr>
          <p:cNvSpPr/>
          <p:nvPr/>
        </p:nvSpPr>
        <p:spPr>
          <a:xfrm>
            <a:off x="2564091" y="4298623"/>
            <a:ext cx="6391373" cy="245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EF9168D-D58C-1C9A-47FA-C418C6C1580F}"/>
              </a:ext>
            </a:extLst>
          </p:cNvPr>
          <p:cNvSpPr/>
          <p:nvPr/>
        </p:nvSpPr>
        <p:spPr>
          <a:xfrm>
            <a:off x="2564091" y="4110087"/>
            <a:ext cx="6391373" cy="1885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D45EBC6-EA58-CDE7-CDDE-C04F9A70CF77}"/>
              </a:ext>
            </a:extLst>
          </p:cNvPr>
          <p:cNvSpPr/>
          <p:nvPr/>
        </p:nvSpPr>
        <p:spPr>
          <a:xfrm>
            <a:off x="2564090" y="3903982"/>
            <a:ext cx="6391373" cy="245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FA77BF-ED93-013E-A0EB-CEECF9D50ED5}"/>
              </a:ext>
            </a:extLst>
          </p:cNvPr>
          <p:cNvSpPr txBox="1"/>
          <p:nvPr/>
        </p:nvSpPr>
        <p:spPr>
          <a:xfrm>
            <a:off x="8606672" y="3371335"/>
            <a:ext cx="1725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hBN</a:t>
            </a:r>
            <a:endParaRPr lang="en-US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6CBA82-C147-1857-4984-9CF5A3B9F5F3}"/>
              </a:ext>
            </a:extLst>
          </p:cNvPr>
          <p:cNvSpPr txBox="1"/>
          <p:nvPr/>
        </p:nvSpPr>
        <p:spPr>
          <a:xfrm>
            <a:off x="8611385" y="4607125"/>
            <a:ext cx="81624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hBN</a:t>
            </a:r>
            <a:endParaRPr lang="en-US" sz="2800" dirty="0"/>
          </a:p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9597BC-E240-0749-0C58-8FB30603FE02}"/>
              </a:ext>
            </a:extLst>
          </p:cNvPr>
          <p:cNvSpPr txBox="1"/>
          <p:nvPr/>
        </p:nvSpPr>
        <p:spPr>
          <a:xfrm>
            <a:off x="9192533" y="4037013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Gold</a:t>
            </a:r>
          </a:p>
        </p:txBody>
      </p:sp>
    </p:spTree>
    <p:extLst>
      <p:ext uri="{BB962C8B-B14F-4D97-AF65-F5344CB8AC3E}">
        <p14:creationId xmlns:p14="http://schemas.microsoft.com/office/powerpoint/2010/main" val="354609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EFE32-21FA-6367-C54F-64C942D6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14328" cy="1325563"/>
          </a:xfrm>
        </p:spPr>
        <p:txBody>
          <a:bodyPr>
            <a:normAutofit/>
          </a:bodyPr>
          <a:lstStyle/>
          <a:p>
            <a:r>
              <a:rPr lang="en-US" dirty="0"/>
              <a:t>Putting Gold onto Silicon Wafer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75616-FC76-06C7-931B-F02663FA7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Blue squares are silicon wafers</a:t>
            </a:r>
          </a:p>
          <a:p>
            <a:r>
              <a:rPr lang="en-US" dirty="0"/>
              <a:t>Gold is evaporated onto the wafer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E4F2F4-52B5-4CAF-737B-EE3CB56C8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8427" y="868532"/>
            <a:ext cx="6948252" cy="5211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F76440-BCA3-B1D3-F9E1-03D203CF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10" y="3004505"/>
            <a:ext cx="5888759" cy="441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4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2A835-71DB-4F9D-33B2-3BD85F5B6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54" y="170860"/>
            <a:ext cx="3130685" cy="1599862"/>
          </a:xfrm>
        </p:spPr>
        <p:txBody>
          <a:bodyPr>
            <a:noAutofit/>
          </a:bodyPr>
          <a:lstStyle/>
          <a:p>
            <a:r>
              <a:rPr lang="en-US" dirty="0"/>
              <a:t>Stamping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E559FF-4079-CEA8-5C75-3B10D02D1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9"/>
          <a:stretch/>
        </p:blipFill>
        <p:spPr>
          <a:xfrm>
            <a:off x="3677054" y="266378"/>
            <a:ext cx="8200194" cy="554996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CA8013-3F1B-AD7F-7E3A-741D2D818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2" y="3887821"/>
            <a:ext cx="11626426" cy="2118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20213F-1C64-EB42-B265-BC50DDEA5D8B}"/>
              </a:ext>
            </a:extLst>
          </p:cNvPr>
          <p:cNvSpPr txBox="1"/>
          <p:nvPr/>
        </p:nvSpPr>
        <p:spPr>
          <a:xfrm>
            <a:off x="140481" y="1444276"/>
            <a:ext cx="3422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Polymer melts and captures </a:t>
            </a:r>
            <a:r>
              <a:rPr lang="en-US" sz="2800" dirty="0" err="1"/>
              <a:t>hBN</a:t>
            </a:r>
            <a:r>
              <a:rPr lang="en-US" sz="2800" dirty="0"/>
              <a:t> flakes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B67A11-6B9F-55D9-C3C1-B85326D48904}"/>
              </a:ext>
            </a:extLst>
          </p:cNvPr>
          <p:cNvSpPr txBox="1"/>
          <p:nvPr/>
        </p:nvSpPr>
        <p:spPr>
          <a:xfrm>
            <a:off x="140481" y="6133142"/>
            <a:ext cx="60944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ResearchGate. “Figure 1. PDMS Stacking Process for Fabrication of </a:t>
            </a:r>
            <a:r>
              <a:rPr lang="en-US" sz="1000" dirty="0" err="1"/>
              <a:t>VdW</a:t>
            </a:r>
            <a:r>
              <a:rPr lang="en-US" sz="1000" dirty="0"/>
              <a:t> Heterostructure....” Accessed July 3, 2022. </a:t>
            </a:r>
            <a:r>
              <a:rPr lang="en-US" sz="1000" dirty="0">
                <a:hlinkClick r:id="rId4"/>
              </a:rPr>
              <a:t>https://www.researchgate.net/figure/PDMS-stacking-process-for-fabrication-of-vdW-heterostructure-The-flake-exfoliated_fig1_334519290</a:t>
            </a:r>
            <a:r>
              <a:rPr lang="en-US" sz="1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946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0A56-8A4B-F860-5448-C677A1E7B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thin flakes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B333B-328A-B47E-4C75-A9AD8AA59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01902" cy="4351338"/>
          </a:xfrm>
        </p:spPr>
        <p:txBody>
          <a:bodyPr/>
          <a:lstStyle/>
          <a:p>
            <a:r>
              <a:rPr lang="en-US" dirty="0"/>
              <a:t>Half are </a:t>
            </a:r>
            <a:r>
              <a:rPr lang="en-US" dirty="0" err="1"/>
              <a:t>hBN</a:t>
            </a:r>
            <a:r>
              <a:rPr lang="en-US" dirty="0"/>
              <a:t>; half are </a:t>
            </a:r>
            <a:r>
              <a:rPr lang="en-US" dirty="0" err="1"/>
              <a:t>Au_hBN</a:t>
            </a:r>
            <a:endParaRPr lang="en-US" dirty="0"/>
          </a:p>
          <a:p>
            <a:r>
              <a:rPr lang="en-US" dirty="0"/>
              <a:t>Microscope is used to find flakes of interest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F922B-E5AE-2516-B2DB-2B032384F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35" y="3341450"/>
            <a:ext cx="5690129" cy="4266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322F6F-5931-7B78-1B28-DB7FE945E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329" y="216649"/>
            <a:ext cx="5931922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07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2EC2-566E-7157-6413-AD337FC8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26B56-97A7-4F7E-4CEB-5AA17ED9E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72786" cy="4351338"/>
          </a:xfrm>
        </p:spPr>
        <p:txBody>
          <a:bodyPr/>
          <a:lstStyle/>
          <a:p>
            <a:r>
              <a:rPr lang="en-US" dirty="0"/>
              <a:t>Orange flakes are thick; blue flakes are thin</a:t>
            </a:r>
          </a:p>
          <a:p>
            <a:r>
              <a:rPr lang="en-US" dirty="0"/>
              <a:t>After thin flake is found, polymer is used to capture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23034-313A-592B-38CB-2C0055E27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547" y="129455"/>
            <a:ext cx="6484043" cy="485817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E05B5C4-B0B3-C8F7-1D02-2E4AC0639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4" y="3806072"/>
            <a:ext cx="5156462" cy="386734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FC0D87E-022E-22A0-BE8C-096B63D481D4}"/>
                  </a:ext>
                </a:extLst>
              </p14:cNvPr>
              <p14:cNvContentPartPr/>
              <p14:nvPr/>
            </p14:nvContentPartPr>
            <p14:xfrm>
              <a:off x="2414075" y="5113657"/>
              <a:ext cx="837360" cy="834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FC0D87E-022E-22A0-BE8C-096B63D481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5075" y="5104657"/>
                <a:ext cx="855000" cy="85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3A1BB3-EE8D-A870-997D-614F501470E3}"/>
                  </a:ext>
                </a:extLst>
              </p14:cNvPr>
              <p14:cNvContentPartPr/>
              <p14:nvPr/>
            </p14:nvContentPartPr>
            <p14:xfrm>
              <a:off x="8783920" y="2121030"/>
              <a:ext cx="113647" cy="113305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3A1BB3-EE8D-A870-997D-614F501470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74957" y="2112066"/>
                <a:ext cx="131214" cy="1308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6896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8481-AB88-BF91-39D4-2E8E9806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F1847-60E8-1B37-2199-84B77B6D8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process, thin flake is found</a:t>
            </a:r>
          </a:p>
          <a:p>
            <a:r>
              <a:rPr lang="en-US" dirty="0"/>
              <a:t>Top layer is aligned with the bottom layer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40088-8253-8838-5295-321D05D0E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5" y="2945013"/>
            <a:ext cx="4965934" cy="3724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B0A69-9305-3B29-1CF1-7543AC960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843" y="2945012"/>
            <a:ext cx="4969362" cy="37244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B057586-1290-664A-175D-24CDE20E5E38}"/>
                  </a:ext>
                </a:extLst>
              </p14:cNvPr>
              <p14:cNvContentPartPr/>
              <p14:nvPr/>
            </p14:nvContentPartPr>
            <p14:xfrm>
              <a:off x="8120589" y="4231938"/>
              <a:ext cx="1235413" cy="1150597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B057586-1290-664A-175D-24CDE20E5E3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11587" y="4222938"/>
                <a:ext cx="1253057" cy="11682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861A39E-049A-B5A2-6BC8-21DB940BA843}"/>
                  </a:ext>
                </a:extLst>
              </p14:cNvPr>
              <p14:cNvContentPartPr/>
              <p14:nvPr/>
            </p14:nvContentPartPr>
            <p14:xfrm>
              <a:off x="2974942" y="4496586"/>
              <a:ext cx="222679" cy="20739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861A39E-049A-B5A2-6BC8-21DB940BA84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5949" y="4487600"/>
                <a:ext cx="240306" cy="2250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1686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4952</TotalTime>
  <Words>441</Words>
  <Application>Microsoft Office PowerPoint</Application>
  <PresentationFormat>Widescreen</PresentationFormat>
  <Paragraphs>61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Probing Electrostatic Interfaces Between van der Waals Materials </vt:lpstr>
      <vt:lpstr>What are van der Waals Materials?</vt:lpstr>
      <vt:lpstr>How to probe interfaces</vt:lpstr>
      <vt:lpstr>Synthesizing heterostructures </vt:lpstr>
      <vt:lpstr>Putting Gold onto Silicon Wafer</vt:lpstr>
      <vt:lpstr>Stamping  </vt:lpstr>
      <vt:lpstr>Finding thin flakes</vt:lpstr>
      <vt:lpstr>Top Layer</vt:lpstr>
      <vt:lpstr>Bottom Layer</vt:lpstr>
      <vt:lpstr>Completed Heterostructure </vt:lpstr>
      <vt:lpstr>AFM Machine </vt:lpstr>
      <vt:lpstr>Analysis of Data</vt:lpstr>
      <vt:lpstr>Summary </vt:lpstr>
      <vt:lpstr>Acknowledgments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interfaces between van der Waal materials</dc:title>
  <dc:creator>AJ Tompkins</dc:creator>
  <cp:lastModifiedBy>AJ Tompkins</cp:lastModifiedBy>
  <cp:revision>2</cp:revision>
  <dcterms:created xsi:type="dcterms:W3CDTF">2022-06-26T20:10:41Z</dcterms:created>
  <dcterms:modified xsi:type="dcterms:W3CDTF">2022-07-03T23:53:52Z</dcterms:modified>
</cp:coreProperties>
</file>