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9" r:id="rId4"/>
    <p:sldId id="258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32AC74-7681-428A-9D62-2D8A63685A80}" v="28" dt="2022-07-06T17:23:54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, Anthony M." userId="26f436c4-ca84-420e-9224-c7fa517353a0" providerId="ADAL" clId="{E532AC74-7681-428A-9D62-2D8A63685A80}"/>
    <pc:docChg chg="undo custSel addSld delSld modSld">
      <pc:chgData name="Kelly, Anthony M." userId="26f436c4-ca84-420e-9224-c7fa517353a0" providerId="ADAL" clId="{E532AC74-7681-428A-9D62-2D8A63685A80}" dt="2022-07-07T00:34:56.401" v="2949" actId="20577"/>
      <pc:docMkLst>
        <pc:docMk/>
      </pc:docMkLst>
      <pc:sldChg chg="modSp mod modClrScheme chgLayout">
        <pc:chgData name="Kelly, Anthony M." userId="26f436c4-ca84-420e-9224-c7fa517353a0" providerId="ADAL" clId="{E532AC74-7681-428A-9D62-2D8A63685A80}" dt="2022-07-06T17:20:20.849" v="2638" actId="700"/>
        <pc:sldMkLst>
          <pc:docMk/>
          <pc:sldMk cId="109857222" sldId="256"/>
        </pc:sldMkLst>
        <pc:spChg chg="mod ord">
          <ac:chgData name="Kelly, Anthony M." userId="26f436c4-ca84-420e-9224-c7fa517353a0" providerId="ADAL" clId="{E532AC74-7681-428A-9D62-2D8A63685A80}" dt="2022-07-06T17:20:20.849" v="2638" actId="700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Kelly, Anthony M." userId="26f436c4-ca84-420e-9224-c7fa517353a0" providerId="ADAL" clId="{E532AC74-7681-428A-9D62-2D8A63685A80}" dt="2022-07-06T17:20:20.849" v="2638" actId="700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del mod setBg modClrScheme setClrOvrMap delDesignElem chgLayout">
        <pc:chgData name="Kelly, Anthony M." userId="26f436c4-ca84-420e-9224-c7fa517353a0" providerId="ADAL" clId="{E532AC74-7681-428A-9D62-2D8A63685A80}" dt="2022-07-05T14:11:22.909" v="2513" actId="2696"/>
        <pc:sldMkLst>
          <pc:docMk/>
          <pc:sldMk cId="1682916609" sldId="257"/>
        </pc:sldMkLst>
        <pc:spChg chg="mod ord">
          <ac:chgData name="Kelly, Anthony M." userId="26f436c4-ca84-420e-9224-c7fa517353a0" providerId="ADAL" clId="{E532AC74-7681-428A-9D62-2D8A63685A80}" dt="2022-06-30T18:02:06.719" v="704" actId="26606"/>
          <ac:spMkLst>
            <pc:docMk/>
            <pc:sldMk cId="1682916609" sldId="257"/>
            <ac:spMk id="2" creationId="{D3510421-A30D-3D9F-4F59-F642210F0369}"/>
          </ac:spMkLst>
        </pc:spChg>
        <pc:spChg chg="del mod ord">
          <ac:chgData name="Kelly, Anthony M." userId="26f436c4-ca84-420e-9224-c7fa517353a0" providerId="ADAL" clId="{E532AC74-7681-428A-9D62-2D8A63685A80}" dt="2022-06-30T15:23:39.620" v="119" actId="700"/>
          <ac:spMkLst>
            <pc:docMk/>
            <pc:sldMk cId="1682916609" sldId="257"/>
            <ac:spMk id="3" creationId="{E98812ED-6CE6-6F40-D39C-C1AC4D7A2553}"/>
          </ac:spMkLst>
        </pc:spChg>
        <pc:spChg chg="add del mod ord">
          <ac:chgData name="Kelly, Anthony M." userId="26f436c4-ca84-420e-9224-c7fa517353a0" providerId="ADAL" clId="{E532AC74-7681-428A-9D62-2D8A63685A80}" dt="2022-06-30T15:32:50.967" v="127" actId="931"/>
          <ac:spMkLst>
            <pc:docMk/>
            <pc:sldMk cId="1682916609" sldId="257"/>
            <ac:spMk id="4" creationId="{447BAA29-075A-66BB-4DDA-283C7BAD9C4D}"/>
          </ac:spMkLst>
        </pc:spChg>
        <pc:spChg chg="add del mod">
          <ac:chgData name="Kelly, Anthony M." userId="26f436c4-ca84-420e-9224-c7fa517353a0" providerId="ADAL" clId="{E532AC74-7681-428A-9D62-2D8A63685A80}" dt="2022-06-30T18:01:53.491" v="701" actId="931"/>
          <ac:spMkLst>
            <pc:docMk/>
            <pc:sldMk cId="1682916609" sldId="257"/>
            <ac:spMk id="4" creationId="{88477117-0401-96C9-5FB9-22B8F4CBEBE8}"/>
          </ac:spMkLst>
        </pc:spChg>
        <pc:spChg chg="add del mod ord">
          <ac:chgData name="Kelly, Anthony M." userId="26f436c4-ca84-420e-9224-c7fa517353a0" providerId="ADAL" clId="{E532AC74-7681-428A-9D62-2D8A63685A80}" dt="2022-06-30T15:31:53.628" v="121" actId="931"/>
          <ac:spMkLst>
            <pc:docMk/>
            <pc:sldMk cId="1682916609" sldId="257"/>
            <ac:spMk id="5" creationId="{C2552528-8434-8BD6-7FF9-98969AE2A8FB}"/>
          </ac:spMkLst>
        </pc:spChg>
        <pc:spChg chg="add del">
          <ac:chgData name="Kelly, Anthony M." userId="26f436c4-ca84-420e-9224-c7fa517353a0" providerId="ADAL" clId="{E532AC74-7681-428A-9D62-2D8A63685A80}" dt="2022-06-30T15:33:14.553" v="134" actId="700"/>
          <ac:spMkLst>
            <pc:docMk/>
            <pc:sldMk cId="1682916609" sldId="257"/>
            <ac:spMk id="10" creationId="{FEF085B8-A2C0-4A6F-B663-CCC56F3CD373}"/>
          </ac:spMkLst>
        </pc:spChg>
        <pc:spChg chg="add mod">
          <ac:chgData name="Kelly, Anthony M." userId="26f436c4-ca84-420e-9224-c7fa517353a0" providerId="ADAL" clId="{E532AC74-7681-428A-9D62-2D8A63685A80}" dt="2022-06-30T18:02:06.719" v="704" actId="26606"/>
          <ac:spMkLst>
            <pc:docMk/>
            <pc:sldMk cId="1682916609" sldId="257"/>
            <ac:spMk id="11" creationId="{968A6600-0604-B9BC-0609-84C3528EF356}"/>
          </ac:spMkLst>
        </pc:spChg>
        <pc:spChg chg="add del">
          <ac:chgData name="Kelly, Anthony M." userId="26f436c4-ca84-420e-9224-c7fa517353a0" providerId="ADAL" clId="{E532AC74-7681-428A-9D62-2D8A63685A80}" dt="2022-06-30T15:33:14.553" v="134" actId="700"/>
          <ac:spMkLst>
            <pc:docMk/>
            <pc:sldMk cId="1682916609" sldId="257"/>
            <ac:spMk id="12" creationId="{2658F6D6-96E0-421A-96D6-3DF404008543}"/>
          </ac:spMkLst>
        </pc:spChg>
        <pc:spChg chg="add del">
          <ac:chgData name="Kelly, Anthony M." userId="26f436c4-ca84-420e-9224-c7fa517353a0" providerId="ADAL" clId="{E532AC74-7681-428A-9D62-2D8A63685A80}" dt="2022-06-30T15:33:14.553" v="134" actId="700"/>
          <ac:spMkLst>
            <pc:docMk/>
            <pc:sldMk cId="1682916609" sldId="257"/>
            <ac:spMk id="14" creationId="{3CF62545-93A0-4FD5-9B48-48DCA794CBA1}"/>
          </ac:spMkLst>
        </pc:spChg>
        <pc:spChg chg="add">
          <ac:chgData name="Kelly, Anthony M." userId="26f436c4-ca84-420e-9224-c7fa517353a0" providerId="ADAL" clId="{E532AC74-7681-428A-9D62-2D8A63685A80}" dt="2022-06-30T18:02:06.719" v="704" actId="26606"/>
          <ac:spMkLst>
            <pc:docMk/>
            <pc:sldMk cId="1682916609" sldId="257"/>
            <ac:spMk id="16" creationId="{4038CB10-1F5C-4D54-9DF7-12586DE5B007}"/>
          </ac:spMkLst>
        </pc:spChg>
        <pc:spChg chg="add">
          <ac:chgData name="Kelly, Anthony M." userId="26f436c4-ca84-420e-9224-c7fa517353a0" providerId="ADAL" clId="{E532AC74-7681-428A-9D62-2D8A63685A80}" dt="2022-06-30T18:02:06.719" v="704" actId="26606"/>
          <ac:spMkLst>
            <pc:docMk/>
            <pc:sldMk cId="1682916609" sldId="257"/>
            <ac:spMk id="18" creationId="{73ED6512-6858-4552-B699-9A97FE9A4EA2}"/>
          </ac:spMkLst>
        </pc:spChg>
        <pc:picChg chg="add mod ord">
          <ac:chgData name="Kelly, Anthony M." userId="26f436c4-ca84-420e-9224-c7fa517353a0" providerId="ADAL" clId="{E532AC74-7681-428A-9D62-2D8A63685A80}" dt="2022-06-30T18:02:06.719" v="704" actId="26606"/>
          <ac:picMkLst>
            <pc:docMk/>
            <pc:sldMk cId="1682916609" sldId="257"/>
            <ac:picMk id="6" creationId="{FA824141-078B-057D-0500-B396CF3DDFE6}"/>
          </ac:picMkLst>
        </pc:picChg>
        <pc:picChg chg="add mod ord">
          <ac:chgData name="Kelly, Anthony M." userId="26f436c4-ca84-420e-9224-c7fa517353a0" providerId="ADAL" clId="{E532AC74-7681-428A-9D62-2D8A63685A80}" dt="2022-06-30T18:02:06.719" v="704" actId="26606"/>
          <ac:picMkLst>
            <pc:docMk/>
            <pc:sldMk cId="1682916609" sldId="257"/>
            <ac:picMk id="7" creationId="{1F40E98C-0E9E-BA8A-76F7-8F956E196015}"/>
          </ac:picMkLst>
        </pc:picChg>
        <pc:picChg chg="add del mod ord">
          <ac:chgData name="Kelly, Anthony M." userId="26f436c4-ca84-420e-9224-c7fa517353a0" providerId="ADAL" clId="{E532AC74-7681-428A-9D62-2D8A63685A80}" dt="2022-06-30T17:59:31.407" v="700" actId="21"/>
          <ac:picMkLst>
            <pc:docMk/>
            <pc:sldMk cId="1682916609" sldId="257"/>
            <ac:picMk id="9" creationId="{1D7FCE87-FF3D-CDB0-B8D7-7EFD278C9F93}"/>
          </ac:picMkLst>
        </pc:picChg>
      </pc:sldChg>
      <pc:sldChg chg="addSp delSp modSp new mod setBg modClrScheme chgLayout">
        <pc:chgData name="Kelly, Anthony M." userId="26f436c4-ca84-420e-9224-c7fa517353a0" providerId="ADAL" clId="{E532AC74-7681-428A-9D62-2D8A63685A80}" dt="2022-07-04T20:40:26.837" v="2511" actId="26606"/>
        <pc:sldMkLst>
          <pc:docMk/>
          <pc:sldMk cId="3141601676" sldId="258"/>
        </pc:sldMkLst>
        <pc:spChg chg="mod ord">
          <ac:chgData name="Kelly, Anthony M." userId="26f436c4-ca84-420e-9224-c7fa517353a0" providerId="ADAL" clId="{E532AC74-7681-428A-9D62-2D8A63685A80}" dt="2022-07-04T20:40:26.837" v="2511" actId="26606"/>
          <ac:spMkLst>
            <pc:docMk/>
            <pc:sldMk cId="3141601676" sldId="258"/>
            <ac:spMk id="2" creationId="{C7262ED5-97F2-EC19-2CE6-E86D5B58FD7B}"/>
          </ac:spMkLst>
        </pc:spChg>
        <pc:spChg chg="del mod ord">
          <ac:chgData name="Kelly, Anthony M." userId="26f436c4-ca84-420e-9224-c7fa517353a0" providerId="ADAL" clId="{E532AC74-7681-428A-9D62-2D8A63685A80}" dt="2022-07-02T15:50:43.705" v="840" actId="700"/>
          <ac:spMkLst>
            <pc:docMk/>
            <pc:sldMk cId="3141601676" sldId="258"/>
            <ac:spMk id="3" creationId="{7BD0946C-1335-6F4B-4DE9-9F27124F2A28}"/>
          </ac:spMkLst>
        </pc:spChg>
        <pc:spChg chg="add mod ord">
          <ac:chgData name="Kelly, Anthony M." userId="26f436c4-ca84-420e-9224-c7fa517353a0" providerId="ADAL" clId="{E532AC74-7681-428A-9D62-2D8A63685A80}" dt="2022-07-04T20:40:26.837" v="2511" actId="26606"/>
          <ac:spMkLst>
            <pc:docMk/>
            <pc:sldMk cId="3141601676" sldId="258"/>
            <ac:spMk id="4" creationId="{DDAD514E-70EC-B5A0-6428-C8F2C03DB09E}"/>
          </ac:spMkLst>
        </pc:spChg>
        <pc:spChg chg="add del mod ord">
          <ac:chgData name="Kelly, Anthony M." userId="26f436c4-ca84-420e-9224-c7fa517353a0" providerId="ADAL" clId="{E532AC74-7681-428A-9D62-2D8A63685A80}" dt="2022-07-04T20:40:21.717" v="2507" actId="931"/>
          <ac:spMkLst>
            <pc:docMk/>
            <pc:sldMk cId="3141601676" sldId="258"/>
            <ac:spMk id="5" creationId="{3C20B608-37EA-753A-9864-56FA2F892918}"/>
          </ac:spMkLst>
        </pc:spChg>
        <pc:spChg chg="add">
          <ac:chgData name="Kelly, Anthony M." userId="26f436c4-ca84-420e-9224-c7fa517353a0" providerId="ADAL" clId="{E532AC74-7681-428A-9D62-2D8A63685A80}" dt="2022-07-04T20:40:26.837" v="2511" actId="26606"/>
          <ac:spMkLst>
            <pc:docMk/>
            <pc:sldMk cId="3141601676" sldId="258"/>
            <ac:spMk id="11" creationId="{CEB41C5C-0F34-4DDA-9D7C-5E717F35F60C}"/>
          </ac:spMkLst>
        </pc:spChg>
        <pc:picChg chg="add mod">
          <ac:chgData name="Kelly, Anthony M." userId="26f436c4-ca84-420e-9224-c7fa517353a0" providerId="ADAL" clId="{E532AC74-7681-428A-9D62-2D8A63685A80}" dt="2022-07-04T20:40:26.837" v="2511" actId="26606"/>
          <ac:picMkLst>
            <pc:docMk/>
            <pc:sldMk cId="3141601676" sldId="258"/>
            <ac:picMk id="6" creationId="{F6F4473F-5ECF-8EEE-0DDD-6678B0DDE9C2}"/>
          </ac:picMkLst>
        </pc:picChg>
        <pc:cxnChg chg="add">
          <ac:chgData name="Kelly, Anthony M." userId="26f436c4-ca84-420e-9224-c7fa517353a0" providerId="ADAL" clId="{E532AC74-7681-428A-9D62-2D8A63685A80}" dt="2022-07-04T20:40:26.837" v="2511" actId="26606"/>
          <ac:cxnSpMkLst>
            <pc:docMk/>
            <pc:sldMk cId="3141601676" sldId="258"/>
            <ac:cxnSpMk id="13" creationId="{57E1E5E6-F385-4E9C-B201-BA5BDE5CAD52}"/>
          </ac:cxnSpMkLst>
        </pc:cxnChg>
      </pc:sldChg>
      <pc:sldChg chg="addSp delSp modSp new mod setBg modClrScheme chgLayout">
        <pc:chgData name="Kelly, Anthony M." userId="26f436c4-ca84-420e-9224-c7fa517353a0" providerId="ADAL" clId="{E532AC74-7681-428A-9D62-2D8A63685A80}" dt="2022-07-02T15:50:13.559" v="839" actId="1076"/>
        <pc:sldMkLst>
          <pc:docMk/>
          <pc:sldMk cId="1704232833" sldId="259"/>
        </pc:sldMkLst>
        <pc:spChg chg="mod ord">
          <ac:chgData name="Kelly, Anthony M." userId="26f436c4-ca84-420e-9224-c7fa517353a0" providerId="ADAL" clId="{E532AC74-7681-428A-9D62-2D8A63685A80}" dt="2022-06-30T17:34:41.966" v="494" actId="700"/>
          <ac:spMkLst>
            <pc:docMk/>
            <pc:sldMk cId="1704232833" sldId="259"/>
            <ac:spMk id="2" creationId="{E004788B-B719-2E88-C3F9-B35DB5127B75}"/>
          </ac:spMkLst>
        </pc:spChg>
        <pc:spChg chg="del mod ord">
          <ac:chgData name="Kelly, Anthony M." userId="26f436c4-ca84-420e-9224-c7fa517353a0" providerId="ADAL" clId="{E532AC74-7681-428A-9D62-2D8A63685A80}" dt="2022-06-30T17:34:41.966" v="494" actId="700"/>
          <ac:spMkLst>
            <pc:docMk/>
            <pc:sldMk cId="1704232833" sldId="259"/>
            <ac:spMk id="3" creationId="{2B7C41AA-44CE-CD93-CBB7-B9C2E84B7486}"/>
          </ac:spMkLst>
        </pc:spChg>
        <pc:spChg chg="add mod ord">
          <ac:chgData name="Kelly, Anthony M." userId="26f436c4-ca84-420e-9224-c7fa517353a0" providerId="ADAL" clId="{E532AC74-7681-428A-9D62-2D8A63685A80}" dt="2022-06-30T17:57:16.711" v="699" actId="20577"/>
          <ac:spMkLst>
            <pc:docMk/>
            <pc:sldMk cId="1704232833" sldId="259"/>
            <ac:spMk id="4" creationId="{2DE4DACF-7E74-22E3-7584-86513AB956DB}"/>
          </ac:spMkLst>
        </pc:spChg>
        <pc:spChg chg="add mod ord">
          <ac:chgData name="Kelly, Anthony M." userId="26f436c4-ca84-420e-9224-c7fa517353a0" providerId="ADAL" clId="{E532AC74-7681-428A-9D62-2D8A63685A80}" dt="2022-06-30T18:39:55.331" v="833" actId="20577"/>
          <ac:spMkLst>
            <pc:docMk/>
            <pc:sldMk cId="1704232833" sldId="259"/>
            <ac:spMk id="5" creationId="{B862FF61-B569-0512-586F-188828743962}"/>
          </ac:spMkLst>
        </pc:spChg>
        <pc:picChg chg="add mod">
          <ac:chgData name="Kelly, Anthony M." userId="26f436c4-ca84-420e-9224-c7fa517353a0" providerId="ADAL" clId="{E532AC74-7681-428A-9D62-2D8A63685A80}" dt="2022-07-02T15:50:13.559" v="839" actId="1076"/>
          <ac:picMkLst>
            <pc:docMk/>
            <pc:sldMk cId="1704232833" sldId="259"/>
            <ac:picMk id="6" creationId="{D952BE65-CDAC-FF37-FB85-1AC4F2582A67}"/>
          </ac:picMkLst>
        </pc:picChg>
      </pc:sldChg>
      <pc:sldChg chg="addSp delSp modSp add mod setBg modClrScheme chgLayout">
        <pc:chgData name="Kelly, Anthony M." userId="26f436c4-ca84-420e-9224-c7fa517353a0" providerId="ADAL" clId="{E532AC74-7681-428A-9D62-2D8A63685A80}" dt="2022-07-04T18:56:25.566" v="2506" actId="20577"/>
        <pc:sldMkLst>
          <pc:docMk/>
          <pc:sldMk cId="3362048807" sldId="260"/>
        </pc:sldMkLst>
        <pc:spChg chg="mod ord">
          <ac:chgData name="Kelly, Anthony M." userId="26f436c4-ca84-420e-9224-c7fa517353a0" providerId="ADAL" clId="{E532AC74-7681-428A-9D62-2D8A63685A80}" dt="2022-07-04T17:58:28.057" v="1978" actId="26606"/>
          <ac:spMkLst>
            <pc:docMk/>
            <pc:sldMk cId="3362048807" sldId="260"/>
            <ac:spMk id="2" creationId="{C7262ED5-97F2-EC19-2CE6-E86D5B58FD7B}"/>
          </ac:spMkLst>
        </pc:spChg>
        <pc:spChg chg="del mod ord">
          <ac:chgData name="Kelly, Anthony M." userId="26f436c4-ca84-420e-9224-c7fa517353a0" providerId="ADAL" clId="{E532AC74-7681-428A-9D62-2D8A63685A80}" dt="2022-07-04T17:56:53.151" v="1971" actId="700"/>
          <ac:spMkLst>
            <pc:docMk/>
            <pc:sldMk cId="3362048807" sldId="260"/>
            <ac:spMk id="3" creationId="{7BD0946C-1335-6F4B-4DE9-9F27124F2A28}"/>
          </ac:spMkLst>
        </pc:spChg>
        <pc:spChg chg="add mod ord">
          <ac:chgData name="Kelly, Anthony M." userId="26f436c4-ca84-420e-9224-c7fa517353a0" providerId="ADAL" clId="{E532AC74-7681-428A-9D62-2D8A63685A80}" dt="2022-07-04T18:56:25.566" v="2506" actId="20577"/>
          <ac:spMkLst>
            <pc:docMk/>
            <pc:sldMk cId="3362048807" sldId="260"/>
            <ac:spMk id="4" creationId="{1E2D4396-0D93-4D86-2D7B-05941B3F4D41}"/>
          </ac:spMkLst>
        </pc:spChg>
        <pc:spChg chg="add del mod ord">
          <ac:chgData name="Kelly, Anthony M." userId="26f436c4-ca84-420e-9224-c7fa517353a0" providerId="ADAL" clId="{E532AC74-7681-428A-9D62-2D8A63685A80}" dt="2022-07-04T17:58:12.850" v="1974" actId="931"/>
          <ac:spMkLst>
            <pc:docMk/>
            <pc:sldMk cId="3362048807" sldId="260"/>
            <ac:spMk id="5" creationId="{52410D11-100C-5858-90D8-49D5101FE61A}"/>
          </ac:spMkLst>
        </pc:spChg>
        <pc:spChg chg="add">
          <ac:chgData name="Kelly, Anthony M." userId="26f436c4-ca84-420e-9224-c7fa517353a0" providerId="ADAL" clId="{E532AC74-7681-428A-9D62-2D8A63685A80}" dt="2022-07-04T17:58:28.057" v="1978" actId="26606"/>
          <ac:spMkLst>
            <pc:docMk/>
            <pc:sldMk cId="3362048807" sldId="260"/>
            <ac:spMk id="12" creationId="{4038CB10-1F5C-4D54-9DF7-12586DE5B007}"/>
          </ac:spMkLst>
        </pc:spChg>
        <pc:spChg chg="add">
          <ac:chgData name="Kelly, Anthony M." userId="26f436c4-ca84-420e-9224-c7fa517353a0" providerId="ADAL" clId="{E532AC74-7681-428A-9D62-2D8A63685A80}" dt="2022-07-04T17:58:28.057" v="1978" actId="26606"/>
          <ac:spMkLst>
            <pc:docMk/>
            <pc:sldMk cId="3362048807" sldId="260"/>
            <ac:spMk id="14" creationId="{73ED6512-6858-4552-B699-9A97FE9A4EA2}"/>
          </ac:spMkLst>
        </pc:spChg>
        <pc:picChg chg="add mod">
          <ac:chgData name="Kelly, Anthony M." userId="26f436c4-ca84-420e-9224-c7fa517353a0" providerId="ADAL" clId="{E532AC74-7681-428A-9D62-2D8A63685A80}" dt="2022-07-04T17:58:35.448" v="1981" actId="14100"/>
          <ac:picMkLst>
            <pc:docMk/>
            <pc:sldMk cId="3362048807" sldId="260"/>
            <ac:picMk id="7" creationId="{C6AB15E5-E95B-783E-FB61-211E852043B0}"/>
          </ac:picMkLst>
        </pc:picChg>
      </pc:sldChg>
      <pc:sldChg chg="addSp delSp modSp new mod setBg">
        <pc:chgData name="Kelly, Anthony M." userId="26f436c4-ca84-420e-9224-c7fa517353a0" providerId="ADAL" clId="{E532AC74-7681-428A-9D62-2D8A63685A80}" dt="2022-07-04T17:18:04.896" v="1484" actId="14100"/>
        <pc:sldMkLst>
          <pc:docMk/>
          <pc:sldMk cId="3848835575" sldId="261"/>
        </pc:sldMkLst>
        <pc:spChg chg="mod">
          <ac:chgData name="Kelly, Anthony M." userId="26f436c4-ca84-420e-9224-c7fa517353a0" providerId="ADAL" clId="{E532AC74-7681-428A-9D62-2D8A63685A80}" dt="2022-07-04T16:55:31.036" v="1087" actId="26606"/>
          <ac:spMkLst>
            <pc:docMk/>
            <pc:sldMk cId="3848835575" sldId="261"/>
            <ac:spMk id="2" creationId="{B0709403-1E54-BCBF-301F-BD59484B7F4C}"/>
          </ac:spMkLst>
        </pc:spChg>
        <pc:spChg chg="mod">
          <ac:chgData name="Kelly, Anthony M." userId="26f436c4-ca84-420e-9224-c7fa517353a0" providerId="ADAL" clId="{E532AC74-7681-428A-9D62-2D8A63685A80}" dt="2022-07-04T17:18:04.896" v="1484" actId="14100"/>
          <ac:spMkLst>
            <pc:docMk/>
            <pc:sldMk cId="3848835575" sldId="261"/>
            <ac:spMk id="3" creationId="{4F5337DA-527B-309F-9146-B8546630DDC4}"/>
          </ac:spMkLst>
        </pc:spChg>
        <pc:spChg chg="del mod">
          <ac:chgData name="Kelly, Anthony M." userId="26f436c4-ca84-420e-9224-c7fa517353a0" providerId="ADAL" clId="{E532AC74-7681-428A-9D62-2D8A63685A80}" dt="2022-07-04T16:55:26.145" v="1084" actId="931"/>
          <ac:spMkLst>
            <pc:docMk/>
            <pc:sldMk cId="3848835575" sldId="261"/>
            <ac:spMk id="4" creationId="{57E6FDD5-C764-36A2-E42B-E5BAFC188460}"/>
          </ac:spMkLst>
        </pc:spChg>
        <pc:spChg chg="add">
          <ac:chgData name="Kelly, Anthony M." userId="26f436c4-ca84-420e-9224-c7fa517353a0" providerId="ADAL" clId="{E532AC74-7681-428A-9D62-2D8A63685A80}" dt="2022-07-04T16:55:31.036" v="1087" actId="26606"/>
          <ac:spMkLst>
            <pc:docMk/>
            <pc:sldMk cId="3848835575" sldId="261"/>
            <ac:spMk id="11" creationId="{CEB41C5C-0F34-4DDA-9D7C-5E717F35F60C}"/>
          </ac:spMkLst>
        </pc:spChg>
        <pc:picChg chg="add mod">
          <ac:chgData name="Kelly, Anthony M." userId="26f436c4-ca84-420e-9224-c7fa517353a0" providerId="ADAL" clId="{E532AC74-7681-428A-9D62-2D8A63685A80}" dt="2022-07-04T16:55:31.036" v="1087" actId="26606"/>
          <ac:picMkLst>
            <pc:docMk/>
            <pc:sldMk cId="3848835575" sldId="261"/>
            <ac:picMk id="6" creationId="{CA7ABF94-8034-3910-307E-1DEBEC7CAC69}"/>
          </ac:picMkLst>
        </pc:picChg>
        <pc:cxnChg chg="add">
          <ac:chgData name="Kelly, Anthony M." userId="26f436c4-ca84-420e-9224-c7fa517353a0" providerId="ADAL" clId="{E532AC74-7681-428A-9D62-2D8A63685A80}" dt="2022-07-04T16:55:31.036" v="1087" actId="26606"/>
          <ac:cxnSpMkLst>
            <pc:docMk/>
            <pc:sldMk cId="3848835575" sldId="261"/>
            <ac:cxnSpMk id="13" creationId="{57E1E5E6-F385-4E9C-B201-BA5BDE5CAD52}"/>
          </ac:cxnSpMkLst>
        </pc:cxnChg>
      </pc:sldChg>
      <pc:sldChg chg="addSp delSp modSp new mod setBg setClrOvrMap">
        <pc:chgData name="Kelly, Anthony M." userId="26f436c4-ca84-420e-9224-c7fa517353a0" providerId="ADAL" clId="{E532AC74-7681-428A-9D62-2D8A63685A80}" dt="2022-07-04T17:17:49.216" v="1482" actId="27636"/>
        <pc:sldMkLst>
          <pc:docMk/>
          <pc:sldMk cId="2023438484" sldId="262"/>
        </pc:sldMkLst>
        <pc:spChg chg="mod">
          <ac:chgData name="Kelly, Anthony M." userId="26f436c4-ca84-420e-9224-c7fa517353a0" providerId="ADAL" clId="{E532AC74-7681-428A-9D62-2D8A63685A80}" dt="2022-07-04T17:11:13.429" v="1336" actId="26606"/>
          <ac:spMkLst>
            <pc:docMk/>
            <pc:sldMk cId="2023438484" sldId="262"/>
            <ac:spMk id="2" creationId="{6B9F622B-6FA7-74EF-A4C1-696BF74C5455}"/>
          </ac:spMkLst>
        </pc:spChg>
        <pc:spChg chg="mod">
          <ac:chgData name="Kelly, Anthony M." userId="26f436c4-ca84-420e-9224-c7fa517353a0" providerId="ADAL" clId="{E532AC74-7681-428A-9D62-2D8A63685A80}" dt="2022-07-04T17:17:49.216" v="1482" actId="27636"/>
          <ac:spMkLst>
            <pc:docMk/>
            <pc:sldMk cId="2023438484" sldId="262"/>
            <ac:spMk id="3" creationId="{4CEAFE5D-2DE8-D95A-7D92-27731444BD53}"/>
          </ac:spMkLst>
        </pc:spChg>
        <pc:spChg chg="del mod">
          <ac:chgData name="Kelly, Anthony M." userId="26f436c4-ca84-420e-9224-c7fa517353a0" providerId="ADAL" clId="{E532AC74-7681-428A-9D62-2D8A63685A80}" dt="2022-07-04T17:10:51.719" v="1331" actId="931"/>
          <ac:spMkLst>
            <pc:docMk/>
            <pc:sldMk cId="2023438484" sldId="262"/>
            <ac:spMk id="4" creationId="{371EC2FC-5088-83F5-64B4-4C6A028FF513}"/>
          </ac:spMkLst>
        </pc:spChg>
        <pc:spChg chg="add del">
          <ac:chgData name="Kelly, Anthony M." userId="26f436c4-ca84-420e-9224-c7fa517353a0" providerId="ADAL" clId="{E532AC74-7681-428A-9D62-2D8A63685A80}" dt="2022-07-04T17:11:13.424" v="1335" actId="26606"/>
          <ac:spMkLst>
            <pc:docMk/>
            <pc:sldMk cId="2023438484" sldId="262"/>
            <ac:spMk id="11" creationId="{9AA72BD9-2C5A-4EDC-931F-5AA08EACA0F3}"/>
          </ac:spMkLst>
        </pc:spChg>
        <pc:spChg chg="add del">
          <ac:chgData name="Kelly, Anthony M." userId="26f436c4-ca84-420e-9224-c7fa517353a0" providerId="ADAL" clId="{E532AC74-7681-428A-9D62-2D8A63685A80}" dt="2022-07-04T17:11:13.424" v="1335" actId="26606"/>
          <ac:spMkLst>
            <pc:docMk/>
            <pc:sldMk cId="2023438484" sldId="262"/>
            <ac:spMk id="13" creationId="{DD3981AC-7B61-4947-BCF3-F7AA7FA385B9}"/>
          </ac:spMkLst>
        </pc:spChg>
        <pc:spChg chg="add del">
          <ac:chgData name="Kelly, Anthony M." userId="26f436c4-ca84-420e-9224-c7fa517353a0" providerId="ADAL" clId="{E532AC74-7681-428A-9D62-2D8A63685A80}" dt="2022-07-04T17:11:13.424" v="1335" actId="26606"/>
          <ac:spMkLst>
            <pc:docMk/>
            <pc:sldMk cId="2023438484" sldId="262"/>
            <ac:spMk id="15" creationId="{55D4142C-5077-457F-A6AD-3FECFDB39685}"/>
          </ac:spMkLst>
        </pc:spChg>
        <pc:spChg chg="add del">
          <ac:chgData name="Kelly, Anthony M." userId="26f436c4-ca84-420e-9224-c7fa517353a0" providerId="ADAL" clId="{E532AC74-7681-428A-9D62-2D8A63685A80}" dt="2022-07-04T17:11:13.424" v="1335" actId="26606"/>
          <ac:spMkLst>
            <pc:docMk/>
            <pc:sldMk cId="2023438484" sldId="262"/>
            <ac:spMk id="17" creationId="{7A5F0580-5EE9-419F-96EE-B6529EF6E7D0}"/>
          </ac:spMkLst>
        </pc:spChg>
        <pc:spChg chg="add">
          <ac:chgData name="Kelly, Anthony M." userId="26f436c4-ca84-420e-9224-c7fa517353a0" providerId="ADAL" clId="{E532AC74-7681-428A-9D62-2D8A63685A80}" dt="2022-07-04T17:11:13.429" v="1336" actId="26606"/>
          <ac:spMkLst>
            <pc:docMk/>
            <pc:sldMk cId="2023438484" sldId="262"/>
            <ac:spMk id="19" creationId="{04812C46-200A-4DEB-A05E-3ED6C68C2387}"/>
          </ac:spMkLst>
        </pc:spChg>
        <pc:spChg chg="add">
          <ac:chgData name="Kelly, Anthony M." userId="26f436c4-ca84-420e-9224-c7fa517353a0" providerId="ADAL" clId="{E532AC74-7681-428A-9D62-2D8A63685A80}" dt="2022-07-04T17:11:13.429" v="1336" actId="26606"/>
          <ac:spMkLst>
            <pc:docMk/>
            <pc:sldMk cId="2023438484" sldId="262"/>
            <ac:spMk id="20" creationId="{16BF4F81-CE79-4A24-860D-9959FF7162FB}"/>
          </ac:spMkLst>
        </pc:spChg>
        <pc:picChg chg="add mod ord">
          <ac:chgData name="Kelly, Anthony M." userId="26f436c4-ca84-420e-9224-c7fa517353a0" providerId="ADAL" clId="{E532AC74-7681-428A-9D62-2D8A63685A80}" dt="2022-07-04T17:11:13.429" v="1336" actId="26606"/>
          <ac:picMkLst>
            <pc:docMk/>
            <pc:sldMk cId="2023438484" sldId="262"/>
            <ac:picMk id="6" creationId="{77F415E5-FF06-E59C-0914-8084FBF034C2}"/>
          </ac:picMkLst>
        </pc:picChg>
      </pc:sldChg>
      <pc:sldChg chg="addSp delSp modSp new mod setBg">
        <pc:chgData name="Kelly, Anthony M." userId="26f436c4-ca84-420e-9224-c7fa517353a0" providerId="ADAL" clId="{E532AC74-7681-428A-9D62-2D8A63685A80}" dt="2022-07-04T17:30:06.441" v="1678" actId="20577"/>
        <pc:sldMkLst>
          <pc:docMk/>
          <pc:sldMk cId="3587356414" sldId="263"/>
        </pc:sldMkLst>
        <pc:spChg chg="mod">
          <ac:chgData name="Kelly, Anthony M." userId="26f436c4-ca84-420e-9224-c7fa517353a0" providerId="ADAL" clId="{E532AC74-7681-428A-9D62-2D8A63685A80}" dt="2022-07-04T17:13:56.813" v="1476" actId="20577"/>
          <ac:spMkLst>
            <pc:docMk/>
            <pc:sldMk cId="3587356414" sldId="263"/>
            <ac:spMk id="2" creationId="{524DB54E-9F3D-1848-A6A4-3A114F4DBF68}"/>
          </ac:spMkLst>
        </pc:spChg>
        <pc:spChg chg="del mod">
          <ac:chgData name="Kelly, Anthony M." userId="26f436c4-ca84-420e-9224-c7fa517353a0" providerId="ADAL" clId="{E532AC74-7681-428A-9D62-2D8A63685A80}" dt="2022-07-04T17:20:01.369" v="1485" actId="931"/>
          <ac:spMkLst>
            <pc:docMk/>
            <pc:sldMk cId="3587356414" sldId="263"/>
            <ac:spMk id="3" creationId="{CD75FB44-4758-6FF7-E172-BE4BE0C3CA2D}"/>
          </ac:spMkLst>
        </pc:spChg>
        <pc:spChg chg="mod">
          <ac:chgData name="Kelly, Anthony M." userId="26f436c4-ca84-420e-9224-c7fa517353a0" providerId="ADAL" clId="{E532AC74-7681-428A-9D62-2D8A63685A80}" dt="2022-07-04T17:30:06.441" v="1678" actId="20577"/>
          <ac:spMkLst>
            <pc:docMk/>
            <pc:sldMk cId="3587356414" sldId="263"/>
            <ac:spMk id="4" creationId="{B8E7D21C-09C9-C555-A940-478101DA98D3}"/>
          </ac:spMkLst>
        </pc:spChg>
        <pc:picChg chg="add mod">
          <ac:chgData name="Kelly, Anthony M." userId="26f436c4-ca84-420e-9224-c7fa517353a0" providerId="ADAL" clId="{E532AC74-7681-428A-9D62-2D8A63685A80}" dt="2022-07-04T17:25:26.775" v="1571" actId="1076"/>
          <ac:picMkLst>
            <pc:docMk/>
            <pc:sldMk cId="3587356414" sldId="263"/>
            <ac:picMk id="6" creationId="{1D98603A-5C61-364D-12F0-CCABDAA8A6C2}"/>
          </ac:picMkLst>
        </pc:picChg>
        <pc:picChg chg="add mod">
          <ac:chgData name="Kelly, Anthony M." userId="26f436c4-ca84-420e-9224-c7fa517353a0" providerId="ADAL" clId="{E532AC74-7681-428A-9D62-2D8A63685A80}" dt="2022-07-04T17:26:03" v="1578" actId="14100"/>
          <ac:picMkLst>
            <pc:docMk/>
            <pc:sldMk cId="3587356414" sldId="263"/>
            <ac:picMk id="8" creationId="{BF1D19D3-CA1F-EE41-3396-0B450CDBF06B}"/>
          </ac:picMkLst>
        </pc:picChg>
      </pc:sldChg>
      <pc:sldChg chg="addSp delSp modSp new mod setBg modClrScheme chgLayout">
        <pc:chgData name="Kelly, Anthony M." userId="26f436c4-ca84-420e-9224-c7fa517353a0" providerId="ADAL" clId="{E532AC74-7681-428A-9D62-2D8A63685A80}" dt="2022-07-06T17:35:25.553" v="2721" actId="20577"/>
        <pc:sldMkLst>
          <pc:docMk/>
          <pc:sldMk cId="2156795107" sldId="264"/>
        </pc:sldMkLst>
        <pc:spChg chg="del mod ord">
          <ac:chgData name="Kelly, Anthony M." userId="26f436c4-ca84-420e-9224-c7fa517353a0" providerId="ADAL" clId="{E532AC74-7681-428A-9D62-2D8A63685A80}" dt="2022-07-04T17:30:23.402" v="1680" actId="700"/>
          <ac:spMkLst>
            <pc:docMk/>
            <pc:sldMk cId="2156795107" sldId="264"/>
            <ac:spMk id="2" creationId="{A0B9B3B4-02A0-5B49-C5A1-B425C66F294A}"/>
          </ac:spMkLst>
        </pc:spChg>
        <pc:spChg chg="del">
          <ac:chgData name="Kelly, Anthony M." userId="26f436c4-ca84-420e-9224-c7fa517353a0" providerId="ADAL" clId="{E532AC74-7681-428A-9D62-2D8A63685A80}" dt="2022-07-04T17:30:23.402" v="1680" actId="700"/>
          <ac:spMkLst>
            <pc:docMk/>
            <pc:sldMk cId="2156795107" sldId="264"/>
            <ac:spMk id="3" creationId="{A00D637C-AA7C-9970-D4E7-66F999FC42D8}"/>
          </ac:spMkLst>
        </pc:spChg>
        <pc:spChg chg="del mod ord">
          <ac:chgData name="Kelly, Anthony M." userId="26f436c4-ca84-420e-9224-c7fa517353a0" providerId="ADAL" clId="{E532AC74-7681-428A-9D62-2D8A63685A80}" dt="2022-07-04T17:30:23.402" v="1680" actId="700"/>
          <ac:spMkLst>
            <pc:docMk/>
            <pc:sldMk cId="2156795107" sldId="264"/>
            <ac:spMk id="4" creationId="{5FE42B10-1308-B538-81B1-5911A9F49C9D}"/>
          </ac:spMkLst>
        </pc:spChg>
        <pc:spChg chg="del">
          <ac:chgData name="Kelly, Anthony M." userId="26f436c4-ca84-420e-9224-c7fa517353a0" providerId="ADAL" clId="{E532AC74-7681-428A-9D62-2D8A63685A80}" dt="2022-07-04T17:30:23.402" v="1680" actId="700"/>
          <ac:spMkLst>
            <pc:docMk/>
            <pc:sldMk cId="2156795107" sldId="264"/>
            <ac:spMk id="5" creationId="{FEE9D8FA-A500-8D3A-A3F5-069B8122F8CB}"/>
          </ac:spMkLst>
        </pc:spChg>
        <pc:spChg chg="del mod ord">
          <ac:chgData name="Kelly, Anthony M." userId="26f436c4-ca84-420e-9224-c7fa517353a0" providerId="ADAL" clId="{E532AC74-7681-428A-9D62-2D8A63685A80}" dt="2022-07-04T17:30:23.402" v="1680" actId="700"/>
          <ac:spMkLst>
            <pc:docMk/>
            <pc:sldMk cId="2156795107" sldId="264"/>
            <ac:spMk id="6" creationId="{6FBF5ACE-41D8-AE09-EC95-17E5CDF69C93}"/>
          </ac:spMkLst>
        </pc:spChg>
        <pc:spChg chg="add mod ord">
          <ac:chgData name="Kelly, Anthony M." userId="26f436c4-ca84-420e-9224-c7fa517353a0" providerId="ADAL" clId="{E532AC74-7681-428A-9D62-2D8A63685A80}" dt="2022-07-04T18:31:57.781" v="2153" actId="20577"/>
          <ac:spMkLst>
            <pc:docMk/>
            <pc:sldMk cId="2156795107" sldId="264"/>
            <ac:spMk id="7" creationId="{FCBC6BC6-BD1D-04F2-DB27-10C784B589C7}"/>
          </ac:spMkLst>
        </pc:spChg>
        <pc:spChg chg="add mod ord">
          <ac:chgData name="Kelly, Anthony M." userId="26f436c4-ca84-420e-9224-c7fa517353a0" providerId="ADAL" clId="{E532AC74-7681-428A-9D62-2D8A63685A80}" dt="2022-07-06T17:35:25.553" v="2721" actId="20577"/>
          <ac:spMkLst>
            <pc:docMk/>
            <pc:sldMk cId="2156795107" sldId="264"/>
            <ac:spMk id="8" creationId="{B08D934E-B588-7669-DF96-C27AAEACECCC}"/>
          </ac:spMkLst>
        </pc:spChg>
        <pc:spChg chg="add del mod ord">
          <ac:chgData name="Kelly, Anthony M." userId="26f436c4-ca84-420e-9224-c7fa517353a0" providerId="ADAL" clId="{E532AC74-7681-428A-9D62-2D8A63685A80}" dt="2022-07-04T18:24:14.921" v="2073" actId="931"/>
          <ac:spMkLst>
            <pc:docMk/>
            <pc:sldMk cId="2156795107" sldId="264"/>
            <ac:spMk id="9" creationId="{0AFAB921-19B6-863B-B398-4EF7E42AAC20}"/>
          </ac:spMkLst>
        </pc:spChg>
        <pc:picChg chg="add mod">
          <ac:chgData name="Kelly, Anthony M." userId="26f436c4-ca84-420e-9224-c7fa517353a0" providerId="ADAL" clId="{E532AC74-7681-428A-9D62-2D8A63685A80}" dt="2022-07-04T18:33:35.191" v="2238" actId="1076"/>
          <ac:picMkLst>
            <pc:docMk/>
            <pc:sldMk cId="2156795107" sldId="264"/>
            <ac:picMk id="11" creationId="{285A6086-2707-421E-FA50-4F6554FA24CE}"/>
          </ac:picMkLst>
        </pc:picChg>
      </pc:sldChg>
      <pc:sldChg chg="delSp modSp new mod setBg modClrScheme chgLayout">
        <pc:chgData name="Kelly, Anthony M." userId="26f436c4-ca84-420e-9224-c7fa517353a0" providerId="ADAL" clId="{E532AC74-7681-428A-9D62-2D8A63685A80}" dt="2022-07-07T00:34:56.401" v="2949" actId="20577"/>
        <pc:sldMkLst>
          <pc:docMk/>
          <pc:sldMk cId="2039134523" sldId="265"/>
        </pc:sldMkLst>
        <pc:spChg chg="mod ord">
          <ac:chgData name="Kelly, Anthony M." userId="26f436c4-ca84-420e-9224-c7fa517353a0" providerId="ADAL" clId="{E532AC74-7681-428A-9D62-2D8A63685A80}" dt="2022-07-05T14:58:22.287" v="2635" actId="700"/>
          <ac:spMkLst>
            <pc:docMk/>
            <pc:sldMk cId="2039134523" sldId="265"/>
            <ac:spMk id="2" creationId="{1862E8B3-0981-F005-0ACD-9FDCE100B854}"/>
          </ac:spMkLst>
        </pc:spChg>
        <pc:spChg chg="mod ord">
          <ac:chgData name="Kelly, Anthony M." userId="26f436c4-ca84-420e-9224-c7fa517353a0" providerId="ADAL" clId="{E532AC74-7681-428A-9D62-2D8A63685A80}" dt="2022-07-07T00:34:56.401" v="2949" actId="20577"/>
          <ac:spMkLst>
            <pc:docMk/>
            <pc:sldMk cId="2039134523" sldId="265"/>
            <ac:spMk id="3" creationId="{37DCDB51-2181-2910-2CF5-E41F5E64B0F9}"/>
          </ac:spMkLst>
        </pc:spChg>
        <pc:spChg chg="del mod">
          <ac:chgData name="Kelly, Anthony M." userId="26f436c4-ca84-420e-9224-c7fa517353a0" providerId="ADAL" clId="{E532AC74-7681-428A-9D62-2D8A63685A80}" dt="2022-07-05T14:58:22.287" v="2635" actId="700"/>
          <ac:spMkLst>
            <pc:docMk/>
            <pc:sldMk cId="2039134523" sldId="265"/>
            <ac:spMk id="4" creationId="{7992B4A9-5BBE-49FD-3387-E51166608567}"/>
          </ac:spMkLst>
        </pc:spChg>
      </pc:sldChg>
      <pc:sldChg chg="addSp delSp modSp new mod setBg">
        <pc:chgData name="Kelly, Anthony M." userId="26f436c4-ca84-420e-9224-c7fa517353a0" providerId="ADAL" clId="{E532AC74-7681-428A-9D62-2D8A63685A80}" dt="2022-07-05T14:45:49.828" v="2607" actId="20577"/>
        <pc:sldMkLst>
          <pc:docMk/>
          <pc:sldMk cId="2085046383" sldId="266"/>
        </pc:sldMkLst>
        <pc:spChg chg="mod">
          <ac:chgData name="Kelly, Anthony M." userId="26f436c4-ca84-420e-9224-c7fa517353a0" providerId="ADAL" clId="{E532AC74-7681-428A-9D62-2D8A63685A80}" dt="2022-07-05T14:42:12.464" v="2584" actId="26606"/>
          <ac:spMkLst>
            <pc:docMk/>
            <pc:sldMk cId="2085046383" sldId="266"/>
            <ac:spMk id="2" creationId="{D6DCEA7D-5167-0E2B-ED2D-D9479E4026F2}"/>
          </ac:spMkLst>
        </pc:spChg>
        <pc:spChg chg="mod">
          <ac:chgData name="Kelly, Anthony M." userId="26f436c4-ca84-420e-9224-c7fa517353a0" providerId="ADAL" clId="{E532AC74-7681-428A-9D62-2D8A63685A80}" dt="2022-07-05T14:45:49.828" v="2607" actId="20577"/>
          <ac:spMkLst>
            <pc:docMk/>
            <pc:sldMk cId="2085046383" sldId="266"/>
            <ac:spMk id="3" creationId="{D1CF91EC-C79E-3DC8-E16D-2D3A175A2E83}"/>
          </ac:spMkLst>
        </pc:spChg>
        <pc:spChg chg="del mod">
          <ac:chgData name="Kelly, Anthony M." userId="26f436c4-ca84-420e-9224-c7fa517353a0" providerId="ADAL" clId="{E532AC74-7681-428A-9D62-2D8A63685A80}" dt="2022-07-05T14:42:05.630" v="2578" actId="931"/>
          <ac:spMkLst>
            <pc:docMk/>
            <pc:sldMk cId="2085046383" sldId="266"/>
            <ac:spMk id="4" creationId="{65BE31B1-E5F8-F2ED-B4DE-4483D62F1F23}"/>
          </ac:spMkLst>
        </pc:spChg>
        <pc:spChg chg="add">
          <ac:chgData name="Kelly, Anthony M." userId="26f436c4-ca84-420e-9224-c7fa517353a0" providerId="ADAL" clId="{E532AC74-7681-428A-9D62-2D8A63685A80}" dt="2022-07-05T14:42:12.464" v="2584" actId="26606"/>
          <ac:spMkLst>
            <pc:docMk/>
            <pc:sldMk cId="2085046383" sldId="266"/>
            <ac:spMk id="11" creationId="{CEB41C5C-0F34-4DDA-9D7C-5E717F35F60C}"/>
          </ac:spMkLst>
        </pc:spChg>
        <pc:picChg chg="add mod">
          <ac:chgData name="Kelly, Anthony M." userId="26f436c4-ca84-420e-9224-c7fa517353a0" providerId="ADAL" clId="{E532AC74-7681-428A-9D62-2D8A63685A80}" dt="2022-07-05T14:42:12.464" v="2584" actId="26606"/>
          <ac:picMkLst>
            <pc:docMk/>
            <pc:sldMk cId="2085046383" sldId="266"/>
            <ac:picMk id="6" creationId="{3E412987-B032-F314-333B-CB7CB7BC6137}"/>
          </ac:picMkLst>
        </pc:picChg>
        <pc:cxnChg chg="add">
          <ac:chgData name="Kelly, Anthony M." userId="26f436c4-ca84-420e-9224-c7fa517353a0" providerId="ADAL" clId="{E532AC74-7681-428A-9D62-2D8A63685A80}" dt="2022-07-05T14:42:12.464" v="2584" actId="26606"/>
          <ac:cxnSpMkLst>
            <pc:docMk/>
            <pc:sldMk cId="2085046383" sldId="266"/>
            <ac:cxnSpMk id="13" creationId="{57E1E5E6-F385-4E9C-B201-BA5BDE5CAD52}"/>
          </ac:cxnSpMkLst>
        </pc:cxnChg>
      </pc:sldChg>
      <pc:sldChg chg="addSp delSp modSp new mod setBg">
        <pc:chgData name="Kelly, Anthony M." userId="26f436c4-ca84-420e-9224-c7fa517353a0" providerId="ADAL" clId="{E532AC74-7681-428A-9D62-2D8A63685A80}" dt="2022-07-06T17:31:55.818" v="2682" actId="14100"/>
        <pc:sldMkLst>
          <pc:docMk/>
          <pc:sldMk cId="2741486164" sldId="267"/>
        </pc:sldMkLst>
        <pc:spChg chg="mod">
          <ac:chgData name="Kelly, Anthony M." userId="26f436c4-ca84-420e-9224-c7fa517353a0" providerId="ADAL" clId="{E532AC74-7681-428A-9D62-2D8A63685A80}" dt="2022-07-06T17:21:09.463" v="2664" actId="20577"/>
          <ac:spMkLst>
            <pc:docMk/>
            <pc:sldMk cId="2741486164" sldId="267"/>
            <ac:spMk id="2" creationId="{B282E0B0-4616-4D05-E608-D251C0AA556C}"/>
          </ac:spMkLst>
        </pc:spChg>
        <pc:spChg chg="del mod">
          <ac:chgData name="Kelly, Anthony M." userId="26f436c4-ca84-420e-9224-c7fa517353a0" providerId="ADAL" clId="{E532AC74-7681-428A-9D62-2D8A63685A80}" dt="2022-07-06T17:23:24.394" v="2665" actId="931"/>
          <ac:spMkLst>
            <pc:docMk/>
            <pc:sldMk cId="2741486164" sldId="267"/>
            <ac:spMk id="3" creationId="{E9338A13-3A2A-75D4-9588-B0728F35B2D0}"/>
          </ac:spMkLst>
        </pc:spChg>
        <pc:picChg chg="add mod">
          <ac:chgData name="Kelly, Anthony M." userId="26f436c4-ca84-420e-9224-c7fa517353a0" providerId="ADAL" clId="{E532AC74-7681-428A-9D62-2D8A63685A80}" dt="2022-07-06T17:23:37.540" v="2671" actId="14100"/>
          <ac:picMkLst>
            <pc:docMk/>
            <pc:sldMk cId="2741486164" sldId="267"/>
            <ac:picMk id="5" creationId="{9894DBD5-2DAD-6C64-E7AB-DEFA37B26760}"/>
          </ac:picMkLst>
        </pc:picChg>
        <pc:picChg chg="add mod">
          <ac:chgData name="Kelly, Anthony M." userId="26f436c4-ca84-420e-9224-c7fa517353a0" providerId="ADAL" clId="{E532AC74-7681-428A-9D62-2D8A63685A80}" dt="2022-07-06T17:31:55.818" v="2682" actId="14100"/>
          <ac:picMkLst>
            <pc:docMk/>
            <pc:sldMk cId="2741486164" sldId="267"/>
            <ac:picMk id="7" creationId="{53CB77DC-8DDB-F23C-2C7A-2A39346B88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Non-Radial Pulsation in RR </a:t>
            </a:r>
            <a:r>
              <a:rPr lang="en-US" dirty="0" err="1"/>
              <a:t>Lyrae</a:t>
            </a:r>
            <a:r>
              <a:rPr lang="en-US" dirty="0"/>
              <a:t> Stars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Anthony Kelly</a:t>
            </a:r>
          </a:p>
          <a:p>
            <a:r>
              <a:rPr lang="en-US" dirty="0"/>
              <a:t>Faculty Mentor: Ron Wilhelm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BC6BC6-BD1D-04F2-DB27-10C784B5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Latest 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8D934E-B588-7669-DF96-C27AAEACEC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Wrote a python script that zero-point shifted every sector to the same zero-point</a:t>
            </a:r>
          </a:p>
          <a:p>
            <a:r>
              <a:rPr lang="en-US" dirty="0">
                <a:solidFill>
                  <a:schemeClr val="bg1"/>
                </a:solidFill>
              </a:rPr>
              <a:t>Result: Nothing changed</a:t>
            </a:r>
          </a:p>
          <a:p>
            <a:r>
              <a:rPr lang="en-US" dirty="0">
                <a:solidFill>
                  <a:schemeClr val="bg1"/>
                </a:solidFill>
              </a:rPr>
              <a:t>Used a different background subtraction</a:t>
            </a:r>
          </a:p>
          <a:p>
            <a:r>
              <a:rPr lang="en-US" dirty="0">
                <a:solidFill>
                  <a:schemeClr val="bg1"/>
                </a:solidFill>
              </a:rPr>
              <a:t>Result: Original background subtraction affecting the results</a:t>
            </a:r>
          </a:p>
          <a:p>
            <a:r>
              <a:rPr lang="en-US" dirty="0">
                <a:solidFill>
                  <a:schemeClr val="bg1"/>
                </a:solidFill>
              </a:rPr>
              <a:t>Using Python to automate data analysis</a:t>
            </a:r>
          </a:p>
        </p:txBody>
      </p:sp>
      <p:pic>
        <p:nvPicPr>
          <p:cNvPr id="11" name="Content Placeholder 10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285A6086-2707-421E-FA50-4F6554FA24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0463"/>
            <a:ext cx="5181600" cy="2566511"/>
          </a:xfrm>
        </p:spPr>
      </p:pic>
    </p:spTree>
    <p:extLst>
      <p:ext uri="{BB962C8B-B14F-4D97-AF65-F5344CB8AC3E}">
        <p14:creationId xmlns:p14="http://schemas.microsoft.com/office/powerpoint/2010/main" val="215679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E8B3-0981-F005-0ACD-9FDCE100B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CDB51-2181-2910-2CF5-E41F5E64B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Interested in how the non-radial mode changes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Can give more insight on what happens in stars during their evolution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Maybe be linked to the </a:t>
            </a:r>
            <a:r>
              <a:rPr lang="en-US" sz="2800" dirty="0" err="1">
                <a:solidFill>
                  <a:schemeClr val="bg1"/>
                </a:solidFill>
              </a:rPr>
              <a:t>Blazhko</a:t>
            </a:r>
            <a:r>
              <a:rPr lang="en-US" sz="2800" dirty="0">
                <a:solidFill>
                  <a:schemeClr val="bg1"/>
                </a:solidFill>
              </a:rPr>
              <a:t> effect</a:t>
            </a:r>
          </a:p>
          <a:p>
            <a:r>
              <a:rPr lang="en-US" sz="3200" dirty="0">
                <a:solidFill>
                  <a:schemeClr val="bg1"/>
                </a:solidFill>
              </a:rPr>
              <a:t>Found better techniques for research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Whenever something might be a problem it probably is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3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E0B0-4616-4D05-E608-D251C0AA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Reminder of HR Diagram</a:t>
            </a:r>
          </a:p>
        </p:txBody>
      </p:sp>
      <p:pic>
        <p:nvPicPr>
          <p:cNvPr id="5" name="Content Placeholder 4" descr="A picture containing chart&#10;&#10;Description automatically generated">
            <a:extLst>
              <a:ext uri="{FF2B5EF4-FFF2-40B4-BE49-F238E27FC236}">
                <a16:creationId xmlns:a16="http://schemas.microsoft.com/office/drawing/2014/main" id="{9894DBD5-2DAD-6C64-E7AB-DEFA37B26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21" y="1690688"/>
            <a:ext cx="5297213" cy="4351338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3CB77DC-8DDB-F23C-2C7A-2A39346B8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63" y="1605280"/>
            <a:ext cx="6002626" cy="488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8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4788B-B719-2E88-C3F9-B35DB5127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Properties of RR </a:t>
            </a:r>
            <a:r>
              <a:rPr lang="en-US" dirty="0" err="1">
                <a:solidFill>
                  <a:schemeClr val="bg1"/>
                </a:solidFill>
              </a:rPr>
              <a:t>Lyrae</a:t>
            </a:r>
            <a:r>
              <a:rPr lang="en-US" dirty="0">
                <a:solidFill>
                  <a:schemeClr val="bg1"/>
                </a:solidFill>
              </a:rPr>
              <a:t> Variable Stars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4DACF-7E74-22E3-7584-86513AB956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Burns Helium in their core</a:t>
            </a:r>
          </a:p>
          <a:p>
            <a:r>
              <a:rPr lang="en-US" dirty="0">
                <a:solidFill>
                  <a:schemeClr val="bg1"/>
                </a:solidFill>
              </a:rPr>
              <a:t>0.6-0.8 Solar Masses</a:t>
            </a:r>
          </a:p>
          <a:p>
            <a:r>
              <a:rPr lang="en-US" dirty="0">
                <a:solidFill>
                  <a:schemeClr val="bg1"/>
                </a:solidFill>
              </a:rPr>
              <a:t>Approximately 10 Billion years old (age of the Universe is 13.8 Billion years)</a:t>
            </a:r>
          </a:p>
          <a:p>
            <a:r>
              <a:rPr lang="en-US" dirty="0">
                <a:solidFill>
                  <a:schemeClr val="bg1"/>
                </a:solidFill>
              </a:rPr>
              <a:t>Well defined Luminosities (standard candle)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62FF61-B569-0512-586F-1888287439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Subclassifications: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RRab</a:t>
            </a:r>
            <a:r>
              <a:rPr lang="en-US" dirty="0">
                <a:solidFill>
                  <a:schemeClr val="bg1"/>
                </a:solidFill>
              </a:rPr>
              <a:t> (fundamental)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RRc</a:t>
            </a:r>
            <a:r>
              <a:rPr lang="en-US" dirty="0">
                <a:solidFill>
                  <a:schemeClr val="bg1"/>
                </a:solidFill>
              </a:rPr>
              <a:t> (1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overtone pulsator)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RRd</a:t>
            </a:r>
            <a:r>
              <a:rPr lang="en-US" dirty="0">
                <a:solidFill>
                  <a:schemeClr val="bg1"/>
                </a:solidFill>
              </a:rPr>
              <a:t>(both fund. &amp;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overtone)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952BE65-CDAC-FF37-FB85-1AC4F2582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22" y="3526971"/>
            <a:ext cx="4410755" cy="3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3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62ED5-97F2-EC19-2CE6-E86D5B58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does Radial Pulsation Work?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D514E-70EC-B5A0-6428-C8F2C03DB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Kappa-mechanism (κ refers to the opacity)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Collapse of the partially-ionized Helium zone causes increased opacity (increasing heat trapped)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Pressure acts as a piston pushing the He zone past equilibrium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Chart, diagram, radar chart&#10;&#10;Description automatically generated">
            <a:extLst>
              <a:ext uri="{FF2B5EF4-FFF2-40B4-BE49-F238E27FC236}">
                <a16:creationId xmlns:a16="http://schemas.microsoft.com/office/drawing/2014/main" id="{F6F4473F-5ECF-8EEE-0DDD-6678B0DDE9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51" y="484632"/>
            <a:ext cx="5657181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0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E6F9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62ED5-97F2-EC19-2CE6-E86D5B58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Non-Radial Pulsation?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AB15E5-E95B-783E-FB61-211E852043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0"/>
          <a:stretch/>
        </p:blipFill>
        <p:spPr>
          <a:xfrm>
            <a:off x="327547" y="2454902"/>
            <a:ext cx="7058306" cy="40813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D4396-0D93-4D86-2D7B-05941B3F4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Driving Mechanism is not well understood</a:t>
            </a:r>
          </a:p>
          <a:p>
            <a:r>
              <a:rPr lang="en-US" dirty="0">
                <a:solidFill>
                  <a:srgbClr val="FFFFFF"/>
                </a:solidFill>
              </a:rPr>
              <a:t>Interested in how this mode changes in amplitude and eventually phase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4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09403-1E54-BCBF-301F-BD59484B7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Period04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37DA-527B-309F-9146-B8546630D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610" y="2121762"/>
            <a:ext cx="3822192" cy="407857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Fourier Transform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Converts light curves to frequency space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There is an associated frequency for the Radial Pulsation and non-Radial Pulsation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CA7ABF94-8034-3910-307E-1DEBEC7CAC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16" y="1743341"/>
            <a:ext cx="6596652" cy="32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3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DCEA7D-5167-0E2B-ED2D-D9479E40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Procedure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F91EC-C79E-3DC8-E16D-2D3A175A2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Split sectors into groups to see how </a:t>
            </a:r>
            <a:r>
              <a:rPr lang="en-US" dirty="0" err="1">
                <a:solidFill>
                  <a:schemeClr val="bg1"/>
                </a:solidFill>
              </a:rPr>
              <a:t>Fx</a:t>
            </a:r>
            <a:r>
              <a:rPr lang="en-US" dirty="0">
                <a:solidFill>
                  <a:schemeClr val="bg1"/>
                </a:solidFill>
              </a:rPr>
              <a:t> changes</a:t>
            </a:r>
          </a:p>
          <a:p>
            <a:r>
              <a:rPr lang="en-US" dirty="0">
                <a:solidFill>
                  <a:schemeClr val="bg1"/>
                </a:solidFill>
              </a:rPr>
              <a:t>Min 18 cycles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3E412987-B032-F314-333B-CB7CB7BC61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16" y="1751587"/>
            <a:ext cx="6596652" cy="31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4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F622B-6FA7-74EF-A4C1-696BF74C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XX 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AFE5D-2DE8-D95A-7D92-2773144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390" y="2630161"/>
            <a:ext cx="3738780" cy="354680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dirty="0" err="1"/>
              <a:t>RRc</a:t>
            </a:r>
            <a:r>
              <a:rPr lang="en-US" dirty="0"/>
              <a:t> variable star with 7 months and 12 months of observations</a:t>
            </a:r>
          </a:p>
          <a:p>
            <a:r>
              <a:rPr lang="en-US" dirty="0"/>
              <a:t>Features a non-radial mode which often splits into </a:t>
            </a:r>
            <a:r>
              <a:rPr lang="en-US" dirty="0" err="1"/>
              <a:t>multiplets</a:t>
            </a:r>
            <a:endParaRPr lang="en-US" dirty="0"/>
          </a:p>
          <a:p>
            <a:r>
              <a:rPr lang="en-US" dirty="0"/>
              <a:t>Background subtractions are necessary due to large pixel sizes</a:t>
            </a:r>
          </a:p>
          <a:p>
            <a:endParaRPr lang="en-US" sz="2000" dirty="0"/>
          </a:p>
        </p:txBody>
      </p:sp>
      <p:pic>
        <p:nvPicPr>
          <p:cNvPr id="6" name="Content Placeholder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77F415E5-FF06-E59C-0914-8084FBF034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r="2449" b="2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3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DB54E-9F3D-1848-A6A4-3A114F4D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Problems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D98603A-5C61-364D-12F0-CCABDAA8A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88" y="864568"/>
            <a:ext cx="6172200" cy="256443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7D21C-09C9-C555-A940-478101DA9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Dip in Amplitude for the Primary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7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sector heavily zero-point shifted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Solution?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Set everything to the same zero-point</a:t>
            </a:r>
          </a:p>
        </p:txBody>
      </p:sp>
      <p:pic>
        <p:nvPicPr>
          <p:cNvPr id="8" name="Picture 7" descr="A picture containing tree&#10;&#10;Description automatically generated">
            <a:extLst>
              <a:ext uri="{FF2B5EF4-FFF2-40B4-BE49-F238E27FC236}">
                <a16:creationId xmlns:a16="http://schemas.microsoft.com/office/drawing/2014/main" id="{BF1D19D3-CA1F-EE41-3396-0B450CDBF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88" y="3586479"/>
            <a:ext cx="6172200" cy="301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5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</TotalTime>
  <Words>302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Non-Radial Pulsation in RR Lyrae Stars</vt:lpstr>
      <vt:lpstr>Reminder of HR Diagram</vt:lpstr>
      <vt:lpstr>Properties of RR Lyrae Variable Stars</vt:lpstr>
      <vt:lpstr>How does Radial Pulsation Work?</vt:lpstr>
      <vt:lpstr>What is Non-Radial Pulsation?</vt:lpstr>
      <vt:lpstr>Period04</vt:lpstr>
      <vt:lpstr>Procedure</vt:lpstr>
      <vt:lpstr>XX Dor</vt:lpstr>
      <vt:lpstr>Problems</vt:lpstr>
      <vt:lpstr>Latest Work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Kelly, Anthony M.</cp:lastModifiedBy>
  <cp:revision>1</cp:revision>
  <dcterms:created xsi:type="dcterms:W3CDTF">2022-06-30T15:17:57Z</dcterms:created>
  <dcterms:modified xsi:type="dcterms:W3CDTF">2022-07-07T00:36:35Z</dcterms:modified>
</cp:coreProperties>
</file>