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Play"/>
      <p:regular r:id="rId25"/>
      <p:bold r:id="rId26"/>
    </p:embeddedFont>
    <p:embeddedFont>
      <p:font typeface="Gill Sans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F26B43"/>
          </p15:clr>
        </p15:guide>
        <p15:guide id="2" orient="horz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jo8EXh61Iqx5adzk6Y2TsTq4HP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-bold.fntdata"/><Relationship Id="rId25" Type="http://schemas.openxmlformats.org/officeDocument/2006/relationships/font" Target="fonts/Play-regular.fntdata"/><Relationship Id="rId28" Type="http://schemas.openxmlformats.org/officeDocument/2006/relationships/font" Target="fonts/GillSans-bold.fntdata"/><Relationship Id="rId27" Type="http://schemas.openxmlformats.org/officeDocument/2006/relationships/font" Target="fonts/Gill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">
  <p:cSld name="1_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7999414" y="1051551"/>
            <a:ext cx="3565524" cy="23848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/>
          <p:nvPr>
            <p:ph idx="2" type="pic"/>
          </p:nvPr>
        </p:nvSpPr>
        <p:spPr>
          <a:xfrm>
            <a:off x="0" y="0"/>
            <a:ext cx="745236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8" name="Google Shape;18;p21"/>
          <p:cNvSpPr/>
          <p:nvPr/>
        </p:nvSpPr>
        <p:spPr>
          <a:xfrm>
            <a:off x="7999413" y="445272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9" name="Google Shape;19;p21"/>
          <p:cNvGrpSpPr/>
          <p:nvPr/>
        </p:nvGrpSpPr>
        <p:grpSpPr>
          <a:xfrm rot="5400000">
            <a:off x="10835022" y="5500185"/>
            <a:ext cx="828358" cy="828358"/>
            <a:chOff x="10462536" y="1408249"/>
            <a:chExt cx="828358" cy="828358"/>
          </a:xfrm>
        </p:grpSpPr>
        <p:sp>
          <p:nvSpPr>
            <p:cNvPr id="20" name="Google Shape;20;p21"/>
            <p:cNvSpPr/>
            <p:nvPr/>
          </p:nvSpPr>
          <p:spPr>
            <a:xfrm rot="8100000">
              <a:off x="10606715" y="1506691"/>
              <a:ext cx="540001" cy="631474"/>
            </a:xfrm>
            <a:custGeom>
              <a:rect b="b" l="l" r="r" t="t"/>
              <a:pathLst>
                <a:path extrusionOk="0" h="1262947" w="108000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2B274A"/>
                </a:gs>
                <a:gs pos="30000">
                  <a:srgbClr val="2B274A"/>
                </a:gs>
                <a:gs pos="40000">
                  <a:srgbClr val="3B3666"/>
                </a:gs>
                <a:gs pos="60000">
                  <a:srgbClr val="2B274A"/>
                </a:gs>
                <a:gs pos="100000">
                  <a:schemeClr val="dk2"/>
                </a:gs>
              </a:gsLst>
              <a:lin ang="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" name="Google Shape;21;p21"/>
            <p:cNvSpPr/>
            <p:nvPr/>
          </p:nvSpPr>
          <p:spPr>
            <a:xfrm rot="-8100000">
              <a:off x="10613915" y="1424627"/>
              <a:ext cx="270000" cy="540001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2" name="Google Shape;22;p21"/>
          <p:cNvSpPr txBox="1"/>
          <p:nvPr>
            <p:ph idx="1" type="body"/>
          </p:nvPr>
        </p:nvSpPr>
        <p:spPr>
          <a:xfrm>
            <a:off x="7999413" y="3568700"/>
            <a:ext cx="3565524" cy="1731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ntroduction">
  <p:cSld name="3_Introduction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 txBox="1"/>
          <p:nvPr>
            <p:ph type="title"/>
          </p:nvPr>
        </p:nvSpPr>
        <p:spPr>
          <a:xfrm>
            <a:off x="550863" y="4507200"/>
            <a:ext cx="4500562" cy="15629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0"/>
          <p:cNvSpPr/>
          <p:nvPr>
            <p:ph idx="2" type="pic"/>
          </p:nvPr>
        </p:nvSpPr>
        <p:spPr>
          <a:xfrm>
            <a:off x="0" y="0"/>
            <a:ext cx="3054096" cy="3776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21" name="Google Shape;121;p30"/>
          <p:cNvSpPr/>
          <p:nvPr>
            <p:ph idx="3" type="pic"/>
          </p:nvPr>
        </p:nvSpPr>
        <p:spPr>
          <a:xfrm>
            <a:off x="3054096" y="0"/>
            <a:ext cx="3054096" cy="3776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22" name="Google Shape;122;p30"/>
          <p:cNvSpPr/>
          <p:nvPr>
            <p:ph idx="4" type="pic"/>
          </p:nvPr>
        </p:nvSpPr>
        <p:spPr>
          <a:xfrm>
            <a:off x="6083808" y="0"/>
            <a:ext cx="3054096" cy="3776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23" name="Google Shape;123;p30"/>
          <p:cNvSpPr/>
          <p:nvPr>
            <p:ph idx="5" type="pic"/>
          </p:nvPr>
        </p:nvSpPr>
        <p:spPr>
          <a:xfrm>
            <a:off x="9137904" y="0"/>
            <a:ext cx="3054096" cy="3776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24" name="Google Shape;124;p30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0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30"/>
          <p:cNvSpPr txBox="1"/>
          <p:nvPr>
            <p:ph idx="1" type="body"/>
          </p:nvPr>
        </p:nvSpPr>
        <p:spPr>
          <a:xfrm>
            <a:off x="5262411" y="4508500"/>
            <a:ext cx="6221412" cy="1563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1pPr>
            <a:lvl2pPr indent="-2286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2pPr>
            <a:lvl3pPr indent="-2286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3pPr>
            <a:lvl4pPr indent="-2286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4pPr>
            <a:lvl5pPr indent="-2286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ection break">
  <p:cSld name="5_Section break">
    <p:bg>
      <p:bgPr>
        <a:solidFill>
          <a:schemeClr val="dk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1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130" name="Google Shape;130;p31"/>
          <p:cNvSpPr txBox="1"/>
          <p:nvPr>
            <p:ph idx="1" type="subTitle"/>
          </p:nvPr>
        </p:nvSpPr>
        <p:spPr>
          <a:xfrm>
            <a:off x="0" y="3557281"/>
            <a:ext cx="6640285" cy="3300719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50000">
                <a:srgbClr val="1B192E">
                  <a:alpha val="60000"/>
                </a:srgbClr>
              </a:gs>
              <a:gs pos="100000">
                <a:srgbClr val="1B192E">
                  <a:alpha val="6000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1pPr>
            <a:lvl2pPr lvl="1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31"/>
          <p:cNvSpPr txBox="1"/>
          <p:nvPr>
            <p:ph type="ctrTitle"/>
          </p:nvPr>
        </p:nvSpPr>
        <p:spPr>
          <a:xfrm>
            <a:off x="0" y="0"/>
            <a:ext cx="6640285" cy="3535509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50000">
                <a:srgbClr val="1B192E">
                  <a:alpha val="69803"/>
                </a:srgbClr>
              </a:gs>
              <a:gs pos="100000">
                <a:srgbClr val="1B192E">
                  <a:alpha val="69803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Play"/>
              <a:buNone/>
              <a:defRPr sz="6400"/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eam">
  <p:cSld name="8_Team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/>
          <p:nvPr/>
        </p:nvSpPr>
        <p:spPr>
          <a:xfrm>
            <a:off x="0" y="5773729"/>
            <a:ext cx="12192000" cy="1084271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40000">
                <a:srgbClr val="1B192E">
                  <a:alpha val="0"/>
                </a:srgbClr>
              </a:gs>
              <a:gs pos="100000">
                <a:srgbClr val="1B192E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Google Shape;134;p32"/>
          <p:cNvSpPr/>
          <p:nvPr/>
        </p:nvSpPr>
        <p:spPr>
          <a:xfrm>
            <a:off x="10288775" y="762609"/>
            <a:ext cx="1080000" cy="1080000"/>
          </a:xfrm>
          <a:prstGeom prst="ellipse">
            <a:avLst/>
          </a:prstGeom>
          <a:gradFill>
            <a:gsLst>
              <a:gs pos="0">
                <a:srgbClr val="1B182E"/>
              </a:gs>
              <a:gs pos="60000">
                <a:srgbClr val="1B182E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5" name="Google Shape;135;p32"/>
          <p:cNvSpPr txBox="1"/>
          <p:nvPr>
            <p:ph type="ctrTitle"/>
          </p:nvPr>
        </p:nvSpPr>
        <p:spPr>
          <a:xfrm>
            <a:off x="548640" y="548640"/>
            <a:ext cx="8281987" cy="12530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6" name="Google Shape;136;p32"/>
          <p:cNvGrpSpPr/>
          <p:nvPr/>
        </p:nvGrpSpPr>
        <p:grpSpPr>
          <a:xfrm>
            <a:off x="1763106" y="4294374"/>
            <a:ext cx="2083885" cy="2083885"/>
            <a:chOff x="4842143" y="3556857"/>
            <a:chExt cx="2083885" cy="2083885"/>
          </a:xfrm>
        </p:grpSpPr>
        <p:sp>
          <p:nvSpPr>
            <p:cNvPr id="137" name="Google Shape;137;p32"/>
            <p:cNvSpPr/>
            <p:nvPr/>
          </p:nvSpPr>
          <p:spPr>
            <a:xfrm flipH="1" rot="8100000">
              <a:off x="5005634" y="4191206"/>
              <a:ext cx="1853969" cy="926985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8" name="Google Shape;138;p32"/>
            <p:cNvSpPr/>
            <p:nvPr/>
          </p:nvSpPr>
          <p:spPr>
            <a:xfrm flipH="1" rot="8100000">
              <a:off x="4957101" y="4052255"/>
              <a:ext cx="1853969" cy="1093090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746EB3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9" name="Google Shape;139;p32"/>
            <p:cNvSpPr/>
            <p:nvPr/>
          </p:nvSpPr>
          <p:spPr>
            <a:xfrm flipH="1" rot="2700000">
              <a:off x="6040374" y="3601683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0" name="Google Shape;140;p32"/>
            <p:cNvSpPr/>
            <p:nvPr/>
          </p:nvSpPr>
          <p:spPr>
            <a:xfrm flipH="1" rot="2700000">
              <a:off x="5059348" y="4582709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41" name="Google Shape;141;p32"/>
          <p:cNvSpPr/>
          <p:nvPr>
            <p:ph idx="2" type="pic"/>
          </p:nvPr>
        </p:nvSpPr>
        <p:spPr>
          <a:xfrm>
            <a:off x="1078992" y="1990724"/>
            <a:ext cx="1691640" cy="14356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42" name="Google Shape;142;p32"/>
          <p:cNvSpPr/>
          <p:nvPr>
            <p:ph idx="3" type="pic"/>
          </p:nvPr>
        </p:nvSpPr>
        <p:spPr>
          <a:xfrm>
            <a:off x="3838384" y="1990724"/>
            <a:ext cx="1691640" cy="14356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43" name="Google Shape;143;p32"/>
          <p:cNvSpPr/>
          <p:nvPr>
            <p:ph idx="4" type="pic"/>
          </p:nvPr>
        </p:nvSpPr>
        <p:spPr>
          <a:xfrm>
            <a:off x="6661976" y="1993392"/>
            <a:ext cx="1691640" cy="14356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44" name="Google Shape;144;p32"/>
          <p:cNvSpPr/>
          <p:nvPr>
            <p:ph idx="5" type="pic"/>
          </p:nvPr>
        </p:nvSpPr>
        <p:spPr>
          <a:xfrm>
            <a:off x="9485568" y="1990724"/>
            <a:ext cx="1691640" cy="14356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45" name="Google Shape;145;p32"/>
          <p:cNvSpPr txBox="1"/>
          <p:nvPr>
            <p:ph idx="1" type="body"/>
          </p:nvPr>
        </p:nvSpPr>
        <p:spPr>
          <a:xfrm>
            <a:off x="1079500" y="3781425"/>
            <a:ext cx="1711325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32"/>
          <p:cNvSpPr txBox="1"/>
          <p:nvPr>
            <p:ph idx="6" type="body"/>
          </p:nvPr>
        </p:nvSpPr>
        <p:spPr>
          <a:xfrm>
            <a:off x="1078733" y="4232949"/>
            <a:ext cx="1711572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32"/>
          <p:cNvSpPr txBox="1"/>
          <p:nvPr>
            <p:ph idx="7" type="body"/>
          </p:nvPr>
        </p:nvSpPr>
        <p:spPr>
          <a:xfrm>
            <a:off x="3839151" y="3781425"/>
            <a:ext cx="1711325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32"/>
          <p:cNvSpPr txBox="1"/>
          <p:nvPr>
            <p:ph idx="8" type="body"/>
          </p:nvPr>
        </p:nvSpPr>
        <p:spPr>
          <a:xfrm>
            <a:off x="3838384" y="4232949"/>
            <a:ext cx="1711572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32"/>
          <p:cNvSpPr txBox="1"/>
          <p:nvPr>
            <p:ph idx="9" type="body"/>
          </p:nvPr>
        </p:nvSpPr>
        <p:spPr>
          <a:xfrm>
            <a:off x="6662743" y="3781425"/>
            <a:ext cx="1711325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3" type="body"/>
          </p:nvPr>
        </p:nvSpPr>
        <p:spPr>
          <a:xfrm>
            <a:off x="6661976" y="4232949"/>
            <a:ext cx="1711572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32"/>
          <p:cNvSpPr txBox="1"/>
          <p:nvPr>
            <p:ph idx="14" type="body"/>
          </p:nvPr>
        </p:nvSpPr>
        <p:spPr>
          <a:xfrm>
            <a:off x="9433112" y="3787288"/>
            <a:ext cx="1711325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32"/>
          <p:cNvSpPr txBox="1"/>
          <p:nvPr>
            <p:ph idx="15" type="body"/>
          </p:nvPr>
        </p:nvSpPr>
        <p:spPr>
          <a:xfrm>
            <a:off x="9432345" y="4238812"/>
            <a:ext cx="1711572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32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2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2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Summary">
  <p:cSld name="12_Summary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 txBox="1"/>
          <p:nvPr>
            <p:ph type="title"/>
          </p:nvPr>
        </p:nvSpPr>
        <p:spPr>
          <a:xfrm>
            <a:off x="550863" y="4508500"/>
            <a:ext cx="4500562" cy="15629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3"/>
          <p:cNvSpPr/>
          <p:nvPr>
            <p:ph idx="2" type="pic"/>
          </p:nvPr>
        </p:nvSpPr>
        <p:spPr>
          <a:xfrm>
            <a:off x="0" y="0"/>
            <a:ext cx="12192000" cy="3776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59" name="Google Shape;159;p33"/>
          <p:cNvSpPr txBox="1"/>
          <p:nvPr>
            <p:ph idx="1" type="body"/>
          </p:nvPr>
        </p:nvSpPr>
        <p:spPr>
          <a:xfrm>
            <a:off x="5262411" y="4508500"/>
            <a:ext cx="6221412" cy="1563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2pPr>
            <a:lvl3pPr indent="-2286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3pPr>
            <a:lvl4pPr indent="-2286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4pPr>
            <a:lvl5pPr indent="-2286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33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3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3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33"/>
          <p:cNvSpPr/>
          <p:nvPr/>
        </p:nvSpPr>
        <p:spPr>
          <a:xfrm>
            <a:off x="1225773" y="3852225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>
            <p:ph type="ctrTitle"/>
          </p:nvPr>
        </p:nvSpPr>
        <p:spPr>
          <a:xfrm>
            <a:off x="3359149" y="389840"/>
            <a:ext cx="8281987" cy="2954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Play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4"/>
          <p:cNvSpPr txBox="1"/>
          <p:nvPr>
            <p:ph idx="1" type="subTitle"/>
          </p:nvPr>
        </p:nvSpPr>
        <p:spPr>
          <a:xfrm>
            <a:off x="3359149" y="3536951"/>
            <a:ext cx="8281989" cy="25558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7" name="Google Shape;167;p34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4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4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Google Shape;170;p34"/>
          <p:cNvSpPr/>
          <p:nvPr/>
        </p:nvSpPr>
        <p:spPr>
          <a:xfrm rot="2700000">
            <a:off x="612445" y="481888"/>
            <a:ext cx="1080000" cy="1262947"/>
          </a:xfrm>
          <a:custGeom>
            <a:rect b="b" l="l" r="r" t="t"/>
            <a:pathLst>
              <a:path extrusionOk="0" h="1262947" w="1080000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0">
                <a:srgbClr val="2B274A"/>
              </a:gs>
              <a:gs pos="30000">
                <a:srgbClr val="2B274A"/>
              </a:gs>
              <a:gs pos="40000">
                <a:srgbClr val="453E75"/>
              </a:gs>
              <a:gs pos="60000">
                <a:srgbClr val="2B274A"/>
              </a:gs>
              <a:gs pos="100000">
                <a:schemeClr val="dk2"/>
              </a:gs>
            </a:gsLst>
            <a:lin ang="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" name="Google Shape;171;p34"/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0">
                <a:srgbClr val="221F3B"/>
              </a:gs>
              <a:gs pos="50000">
                <a:srgbClr val="221F3B"/>
              </a:gs>
              <a:gs pos="100000">
                <a:srgbClr val="2B274A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2" name="Google Shape;172;p34"/>
          <p:cNvSpPr/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73" name="Google Shape;173;p34"/>
          <p:cNvGrpSpPr/>
          <p:nvPr/>
        </p:nvGrpSpPr>
        <p:grpSpPr>
          <a:xfrm>
            <a:off x="1292493" y="4299807"/>
            <a:ext cx="2083885" cy="2083885"/>
            <a:chOff x="4842143" y="3556857"/>
            <a:chExt cx="2083885" cy="2083885"/>
          </a:xfrm>
        </p:grpSpPr>
        <p:sp>
          <p:nvSpPr>
            <p:cNvPr id="174" name="Google Shape;174;p34"/>
            <p:cNvSpPr/>
            <p:nvPr/>
          </p:nvSpPr>
          <p:spPr>
            <a:xfrm flipH="1" rot="8100000">
              <a:off x="5005634" y="4191206"/>
              <a:ext cx="1853969" cy="926985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5" name="Google Shape;175;p34"/>
            <p:cNvSpPr/>
            <p:nvPr/>
          </p:nvSpPr>
          <p:spPr>
            <a:xfrm flipH="1" rot="8100000">
              <a:off x="4957101" y="4052255"/>
              <a:ext cx="1853969" cy="1093090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746EB3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6" name="Google Shape;176;p34"/>
            <p:cNvSpPr/>
            <p:nvPr/>
          </p:nvSpPr>
          <p:spPr>
            <a:xfrm flipH="1" rot="2700000">
              <a:off x="6040374" y="3601683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7" name="Google Shape;177;p34"/>
            <p:cNvSpPr/>
            <p:nvPr/>
          </p:nvSpPr>
          <p:spPr>
            <a:xfrm flipH="1" rot="2700000">
              <a:off x="5059348" y="4582709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/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80" name="Google Shape;180;p35"/>
          <p:cNvGrpSpPr/>
          <p:nvPr/>
        </p:nvGrpSpPr>
        <p:grpSpPr>
          <a:xfrm>
            <a:off x="233344" y="5384019"/>
            <a:ext cx="828357" cy="828357"/>
            <a:chOff x="2895711" y="1234487"/>
            <a:chExt cx="828357" cy="828357"/>
          </a:xfrm>
        </p:grpSpPr>
        <p:sp>
          <p:nvSpPr>
            <p:cNvPr id="181" name="Google Shape;181;p35"/>
            <p:cNvSpPr/>
            <p:nvPr/>
          </p:nvSpPr>
          <p:spPr>
            <a:xfrm rot="2700000">
              <a:off x="3039890" y="1332929"/>
              <a:ext cx="540000" cy="631474"/>
            </a:xfrm>
            <a:custGeom>
              <a:rect b="b" l="l" r="r" t="t"/>
              <a:pathLst>
                <a:path extrusionOk="0" h="1262947" w="108000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2B274A"/>
                </a:gs>
                <a:gs pos="30000">
                  <a:srgbClr val="2B274A"/>
                </a:gs>
                <a:gs pos="40000">
                  <a:srgbClr val="453E75"/>
                </a:gs>
                <a:gs pos="60000">
                  <a:srgbClr val="2B274A"/>
                </a:gs>
                <a:gs pos="100000">
                  <a:schemeClr val="dk2"/>
                </a:gs>
              </a:gsLst>
              <a:lin ang="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2" name="Google Shape;182;p35"/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0">
                  <a:srgbClr val="221F3B"/>
                </a:gs>
                <a:gs pos="50000">
                  <a:srgbClr val="221F3B"/>
                </a:gs>
                <a:gs pos="100000">
                  <a:srgbClr val="2B274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83" name="Google Shape;183;p35"/>
          <p:cNvSpPr txBox="1"/>
          <p:nvPr>
            <p:ph type="title"/>
          </p:nvPr>
        </p:nvSpPr>
        <p:spPr>
          <a:xfrm>
            <a:off x="550863" y="549275"/>
            <a:ext cx="11090274" cy="13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5"/>
          <p:cNvSpPr txBox="1"/>
          <p:nvPr>
            <p:ph idx="1" type="body"/>
          </p:nvPr>
        </p:nvSpPr>
        <p:spPr>
          <a:xfrm>
            <a:off x="550862" y="2097175"/>
            <a:ext cx="5435600" cy="3995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35"/>
          <p:cNvSpPr txBox="1"/>
          <p:nvPr>
            <p:ph idx="2" type="body"/>
          </p:nvPr>
        </p:nvSpPr>
        <p:spPr>
          <a:xfrm>
            <a:off x="6205538" y="2097175"/>
            <a:ext cx="5435600" cy="3995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35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5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5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36"/>
          <p:cNvGrpSpPr/>
          <p:nvPr/>
        </p:nvGrpSpPr>
        <p:grpSpPr>
          <a:xfrm>
            <a:off x="4752748" y="4823504"/>
            <a:ext cx="1656714" cy="1656714"/>
            <a:chOff x="2481534" y="2139594"/>
            <a:chExt cx="1656714" cy="1656714"/>
          </a:xfrm>
        </p:grpSpPr>
        <p:sp>
          <p:nvSpPr>
            <p:cNvPr id="191" name="Google Shape;191;p36"/>
            <p:cNvSpPr/>
            <p:nvPr/>
          </p:nvSpPr>
          <p:spPr>
            <a:xfrm rot="2700000">
              <a:off x="2769891" y="2336477"/>
              <a:ext cx="1080000" cy="1262947"/>
            </a:xfrm>
            <a:custGeom>
              <a:rect b="b" l="l" r="r" t="t"/>
              <a:pathLst>
                <a:path extrusionOk="0" h="1262947" w="108000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2B274A"/>
                </a:gs>
                <a:gs pos="30000">
                  <a:srgbClr val="2B274A"/>
                </a:gs>
                <a:gs pos="40000">
                  <a:srgbClr val="453E75"/>
                </a:gs>
                <a:gs pos="60000">
                  <a:srgbClr val="2B274A"/>
                </a:gs>
                <a:gs pos="100000">
                  <a:schemeClr val="dk2"/>
                </a:gs>
              </a:gsLst>
              <a:lin ang="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2" name="Google Shape;192;p36"/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0">
                  <a:srgbClr val="221F3B"/>
                </a:gs>
                <a:gs pos="50000">
                  <a:srgbClr val="221F3B"/>
                </a:gs>
                <a:gs pos="100000">
                  <a:srgbClr val="2B274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93" name="Google Shape;193;p36"/>
          <p:cNvSpPr txBox="1"/>
          <p:nvPr>
            <p:ph type="title"/>
          </p:nvPr>
        </p:nvSpPr>
        <p:spPr>
          <a:xfrm>
            <a:off x="550863" y="549275"/>
            <a:ext cx="11090275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6"/>
          <p:cNvSpPr txBox="1"/>
          <p:nvPr>
            <p:ph idx="1" type="body"/>
          </p:nvPr>
        </p:nvSpPr>
        <p:spPr>
          <a:xfrm>
            <a:off x="4295775" y="1750060"/>
            <a:ext cx="7345362" cy="4342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1pPr>
            <a:lvl2pPr indent="-3302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2pPr>
            <a:lvl3pPr indent="-3302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5pPr>
            <a:lvl6pPr indent="-355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95" name="Google Shape;195;p36"/>
          <p:cNvSpPr txBox="1"/>
          <p:nvPr>
            <p:ph idx="2" type="body"/>
          </p:nvPr>
        </p:nvSpPr>
        <p:spPr>
          <a:xfrm>
            <a:off x="550863" y="1750060"/>
            <a:ext cx="3565525" cy="4342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6" name="Google Shape;196;p36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Agenda">
  <p:cSld name="2_Agenda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type="title"/>
          </p:nvPr>
        </p:nvSpPr>
        <p:spPr>
          <a:xfrm>
            <a:off x="550864" y="549275"/>
            <a:ext cx="3565524" cy="199785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" type="body"/>
          </p:nvPr>
        </p:nvSpPr>
        <p:spPr>
          <a:xfrm>
            <a:off x="550863" y="2677306"/>
            <a:ext cx="3565525" cy="3415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2"/>
          <p:cNvSpPr/>
          <p:nvPr>
            <p:ph idx="2" type="pic"/>
          </p:nvPr>
        </p:nvSpPr>
        <p:spPr>
          <a:xfrm>
            <a:off x="5208928" y="1596771"/>
            <a:ext cx="3448558" cy="34485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7" name="Google Shape;27;p22"/>
          <p:cNvSpPr/>
          <p:nvPr>
            <p:ph idx="3" type="pic"/>
          </p:nvPr>
        </p:nvSpPr>
        <p:spPr>
          <a:xfrm>
            <a:off x="8918575" y="596392"/>
            <a:ext cx="2263776" cy="22637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8" name="Google Shape;28;p22"/>
          <p:cNvSpPr/>
          <p:nvPr>
            <p:ph idx="4" type="pic"/>
          </p:nvPr>
        </p:nvSpPr>
        <p:spPr>
          <a:xfrm>
            <a:off x="9091612" y="3324733"/>
            <a:ext cx="2936876" cy="29368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9" name="Google Shape;29;p22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22"/>
          <p:cNvSpPr/>
          <p:nvPr/>
        </p:nvSpPr>
        <p:spPr>
          <a:xfrm>
            <a:off x="6548755" y="850167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33" name="Google Shape;33;p22"/>
          <p:cNvGrpSpPr/>
          <p:nvPr/>
        </p:nvGrpSpPr>
        <p:grpSpPr>
          <a:xfrm>
            <a:off x="5585919" y="5592565"/>
            <a:ext cx="828358" cy="828358"/>
            <a:chOff x="3393179" y="4841987"/>
            <a:chExt cx="828358" cy="828358"/>
          </a:xfrm>
        </p:grpSpPr>
        <p:sp>
          <p:nvSpPr>
            <p:cNvPr id="34" name="Google Shape;34;p22"/>
            <p:cNvSpPr/>
            <p:nvPr/>
          </p:nvSpPr>
          <p:spPr>
            <a:xfrm rot="8100000">
              <a:off x="3537358" y="4940429"/>
              <a:ext cx="540001" cy="631474"/>
            </a:xfrm>
            <a:custGeom>
              <a:rect b="b" l="l" r="r" t="t"/>
              <a:pathLst>
                <a:path extrusionOk="0" h="1262947" w="108000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2B274A"/>
                </a:gs>
                <a:gs pos="30000">
                  <a:srgbClr val="2B274A"/>
                </a:gs>
                <a:gs pos="40000">
                  <a:srgbClr val="3B3666"/>
                </a:gs>
                <a:gs pos="60000">
                  <a:srgbClr val="2B274A"/>
                </a:gs>
                <a:gs pos="100000">
                  <a:schemeClr val="dk2"/>
                </a:gs>
              </a:gsLst>
              <a:lin ang="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5" name="Google Shape;35;p22"/>
            <p:cNvSpPr/>
            <p:nvPr/>
          </p:nvSpPr>
          <p:spPr>
            <a:xfrm rot="-81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0">
                  <a:srgbClr val="453E75">
                    <a:alpha val="32941"/>
                  </a:srgbClr>
                </a:gs>
                <a:gs pos="100000">
                  <a:srgbClr val="59EFC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Section break">
  <p:cSld name="4_Section break">
    <p:bg>
      <p:bgPr>
        <a:solidFill>
          <a:schemeClr val="dk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38" name="Google Shape;38;p23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23"/>
          <p:cNvSpPr/>
          <p:nvPr/>
        </p:nvSpPr>
        <p:spPr>
          <a:xfrm>
            <a:off x="0" y="5773729"/>
            <a:ext cx="12192000" cy="1084271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28000">
                <a:srgbClr val="1B192E">
                  <a:alpha val="0"/>
                </a:srgbClr>
              </a:gs>
              <a:gs pos="90000">
                <a:srgbClr val="1B192E">
                  <a:alpha val="60000"/>
                </a:srgbClr>
              </a:gs>
              <a:gs pos="100000">
                <a:srgbClr val="1B192E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" name="Google Shape;42;p23"/>
          <p:cNvSpPr/>
          <p:nvPr/>
        </p:nvSpPr>
        <p:spPr>
          <a:xfrm rot="10800000">
            <a:off x="0" y="-3"/>
            <a:ext cx="9000000" cy="6857998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50000">
                <a:srgbClr val="1B192E">
                  <a:alpha val="60000"/>
                </a:srgbClr>
              </a:gs>
              <a:gs pos="100000">
                <a:srgbClr val="1B192E">
                  <a:alpha val="6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" name="Google Shape;43;p23"/>
          <p:cNvSpPr txBox="1"/>
          <p:nvPr>
            <p:ph type="ctrTitle"/>
          </p:nvPr>
        </p:nvSpPr>
        <p:spPr>
          <a:xfrm>
            <a:off x="550863" y="549275"/>
            <a:ext cx="5437187" cy="298623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Play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" type="subTitle"/>
          </p:nvPr>
        </p:nvSpPr>
        <p:spPr>
          <a:xfrm>
            <a:off x="550863" y="3816724"/>
            <a:ext cx="5437187" cy="2265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ontent 2 column (comparison slide)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/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Google Shape;47;p24"/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dk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Google Shape;48;p24"/>
          <p:cNvSpPr txBox="1"/>
          <p:nvPr>
            <p:ph type="title"/>
          </p:nvPr>
        </p:nvSpPr>
        <p:spPr>
          <a:xfrm>
            <a:off x="550862" y="549275"/>
            <a:ext cx="11097551" cy="13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" type="body"/>
          </p:nvPr>
        </p:nvSpPr>
        <p:spPr>
          <a:xfrm>
            <a:off x="550864" y="1731375"/>
            <a:ext cx="5437186" cy="5353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4"/>
          <p:cNvSpPr txBox="1"/>
          <p:nvPr>
            <p:ph idx="2" type="body"/>
          </p:nvPr>
        </p:nvSpPr>
        <p:spPr>
          <a:xfrm>
            <a:off x="550863" y="2427370"/>
            <a:ext cx="5429114" cy="3515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302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2pPr>
            <a:lvl3pPr indent="-3302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3" type="body"/>
          </p:nvPr>
        </p:nvSpPr>
        <p:spPr>
          <a:xfrm>
            <a:off x="6212024" y="1731375"/>
            <a:ext cx="5436392" cy="5353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4" type="body"/>
          </p:nvPr>
        </p:nvSpPr>
        <p:spPr>
          <a:xfrm>
            <a:off x="6212023" y="2427370"/>
            <a:ext cx="5436391" cy="3515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302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2pPr>
            <a:lvl3pPr indent="-3302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4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Quote">
  <p:cSld name="7_Quot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/>
          <p:nvPr>
            <p:ph type="title"/>
          </p:nvPr>
        </p:nvSpPr>
        <p:spPr>
          <a:xfrm>
            <a:off x="550864" y="549275"/>
            <a:ext cx="3566160" cy="33845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8" name="Google Shape;58;p25"/>
          <p:cNvGrpSpPr/>
          <p:nvPr/>
        </p:nvGrpSpPr>
        <p:grpSpPr>
          <a:xfrm>
            <a:off x="10708081" y="4012605"/>
            <a:ext cx="897877" cy="934082"/>
            <a:chOff x="5129684" y="1232940"/>
            <a:chExt cx="897877" cy="934082"/>
          </a:xfrm>
        </p:grpSpPr>
        <p:sp>
          <p:nvSpPr>
            <p:cNvPr id="59" name="Google Shape;59;p25"/>
            <p:cNvSpPr/>
            <p:nvPr/>
          </p:nvSpPr>
          <p:spPr>
            <a:xfrm rot="1800000">
              <a:off x="5356930" y="1363788"/>
              <a:ext cx="621086" cy="364601"/>
            </a:xfrm>
            <a:custGeom>
              <a:rect b="b" l="l" r="r" t="t"/>
              <a:pathLst>
                <a:path extrusionOk="0" h="317" w="540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>
              <a:gsLst>
                <a:gs pos="0">
                  <a:srgbClr val="2B274A">
                    <a:alpha val="20000"/>
                  </a:srgbClr>
                </a:gs>
                <a:gs pos="20000">
                  <a:srgbClr val="2B274A">
                    <a:alpha val="20000"/>
                  </a:srgbClr>
                </a:gs>
                <a:gs pos="100000">
                  <a:srgbClr val="59EFC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0" name="Google Shape;60;p25"/>
            <p:cNvSpPr/>
            <p:nvPr/>
          </p:nvSpPr>
          <p:spPr>
            <a:xfrm rot="1800000">
              <a:off x="5243759" y="1430747"/>
              <a:ext cx="305942" cy="538275"/>
            </a:xfrm>
            <a:custGeom>
              <a:rect b="b" l="l" r="r" t="t"/>
              <a:pathLst>
                <a:path extrusionOk="0" h="468" w="266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>
              <a:gsLst>
                <a:gs pos="0">
                  <a:srgbClr val="2B274A">
                    <a:alpha val="20000"/>
                  </a:srgbClr>
                </a:gs>
                <a:gs pos="20000">
                  <a:srgbClr val="2B274A">
                    <a:alpha val="20000"/>
                  </a:srgbClr>
                </a:gs>
                <a:gs pos="100000">
                  <a:srgbClr val="59EFC0">
                    <a:alpha val="20000"/>
                  </a:srgbClr>
                </a:gs>
              </a:gsLst>
              <a:lin ang="1979999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1" name="Google Shape;61;p25"/>
            <p:cNvSpPr/>
            <p:nvPr/>
          </p:nvSpPr>
          <p:spPr>
            <a:xfrm rot="1800000">
              <a:off x="5508097" y="1586019"/>
              <a:ext cx="315144" cy="538275"/>
            </a:xfrm>
            <a:custGeom>
              <a:rect b="b" l="l" r="r" t="t"/>
              <a:pathLst>
                <a:path extrusionOk="0" h="468" w="274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>
              <a:gsLst>
                <a:gs pos="0">
                  <a:srgbClr val="2B274A">
                    <a:alpha val="20000"/>
                  </a:srgbClr>
                </a:gs>
                <a:gs pos="20000">
                  <a:srgbClr val="2B274A">
                    <a:alpha val="20000"/>
                  </a:srgbClr>
                </a:gs>
                <a:gs pos="100000">
                  <a:srgbClr val="59EFC0">
                    <a:alpha val="20000"/>
                  </a:srgbClr>
                </a:gs>
              </a:gsLst>
              <a:lin ang="18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62" name="Google Shape;62;p25"/>
          <p:cNvSpPr/>
          <p:nvPr/>
        </p:nvSpPr>
        <p:spPr>
          <a:xfrm>
            <a:off x="5668780" y="5059009"/>
            <a:ext cx="1080000" cy="1080000"/>
          </a:xfrm>
          <a:prstGeom prst="ellipse">
            <a:avLst/>
          </a:prstGeom>
          <a:gradFill>
            <a:gsLst>
              <a:gs pos="0">
                <a:srgbClr val="1B182E"/>
              </a:gs>
              <a:gs pos="60000">
                <a:srgbClr val="1B182E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Google Shape;63;p25"/>
          <p:cNvSpPr txBox="1"/>
          <p:nvPr>
            <p:ph idx="1" type="body"/>
          </p:nvPr>
        </p:nvSpPr>
        <p:spPr>
          <a:xfrm>
            <a:off x="550863" y="4097338"/>
            <a:ext cx="3565524" cy="2351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2pPr>
            <a:lvl3pPr indent="-3556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556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5"/>
          <p:cNvSpPr/>
          <p:nvPr>
            <p:ph idx="2" type="pic"/>
          </p:nvPr>
        </p:nvSpPr>
        <p:spPr>
          <a:xfrm>
            <a:off x="5535809" y="656633"/>
            <a:ext cx="5132388" cy="51323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ontent 3 column">
  <p:cSld name="11_Content 3 colum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26"/>
          <p:cNvGrpSpPr/>
          <p:nvPr/>
        </p:nvGrpSpPr>
        <p:grpSpPr>
          <a:xfrm>
            <a:off x="100472" y="5036395"/>
            <a:ext cx="2083885" cy="2083885"/>
            <a:chOff x="4842143" y="3556857"/>
            <a:chExt cx="2083885" cy="2083885"/>
          </a:xfrm>
        </p:grpSpPr>
        <p:sp>
          <p:nvSpPr>
            <p:cNvPr id="70" name="Google Shape;70;p26"/>
            <p:cNvSpPr/>
            <p:nvPr/>
          </p:nvSpPr>
          <p:spPr>
            <a:xfrm flipH="1" rot="8100000">
              <a:off x="5005634" y="4191206"/>
              <a:ext cx="1853969" cy="926985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1" name="Google Shape;71;p26"/>
            <p:cNvSpPr/>
            <p:nvPr/>
          </p:nvSpPr>
          <p:spPr>
            <a:xfrm flipH="1" rot="8100000">
              <a:off x="4957101" y="4052255"/>
              <a:ext cx="1853969" cy="1093090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746EB3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2" name="Google Shape;72;p26"/>
            <p:cNvSpPr/>
            <p:nvPr/>
          </p:nvSpPr>
          <p:spPr>
            <a:xfrm flipH="1" rot="2700000">
              <a:off x="6040374" y="3601683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3" name="Google Shape;73;p26"/>
            <p:cNvSpPr/>
            <p:nvPr/>
          </p:nvSpPr>
          <p:spPr>
            <a:xfrm flipH="1" rot="2700000">
              <a:off x="5059348" y="4582709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74" name="Google Shape;74;p26"/>
          <p:cNvSpPr/>
          <p:nvPr/>
        </p:nvSpPr>
        <p:spPr>
          <a:xfrm rot="2700000">
            <a:off x="10834944" y="171268"/>
            <a:ext cx="1080000" cy="1262947"/>
          </a:xfrm>
          <a:custGeom>
            <a:rect b="b" l="l" r="r" t="t"/>
            <a:pathLst>
              <a:path extrusionOk="0" h="1262947" w="1080000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0">
                <a:srgbClr val="2B274A"/>
              </a:gs>
              <a:gs pos="30000">
                <a:srgbClr val="2B274A"/>
              </a:gs>
              <a:gs pos="40000">
                <a:srgbClr val="453E75"/>
              </a:gs>
              <a:gs pos="60000">
                <a:srgbClr val="2B274A"/>
              </a:gs>
              <a:gs pos="100000">
                <a:schemeClr val="dk2"/>
              </a:gs>
            </a:gsLst>
            <a:lin ang="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Google Shape;75;p26"/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0">
                <a:srgbClr val="221F3B"/>
              </a:gs>
              <a:gs pos="50000">
                <a:srgbClr val="221F3B"/>
              </a:gs>
              <a:gs pos="100000">
                <a:srgbClr val="2B274A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Google Shape;76;p26"/>
          <p:cNvSpPr/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Google Shape;77;p26"/>
          <p:cNvSpPr txBox="1"/>
          <p:nvPr>
            <p:ph type="title"/>
          </p:nvPr>
        </p:nvSpPr>
        <p:spPr>
          <a:xfrm>
            <a:off x="550862" y="549275"/>
            <a:ext cx="11097551" cy="13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" type="body"/>
          </p:nvPr>
        </p:nvSpPr>
        <p:spPr>
          <a:xfrm>
            <a:off x="550864" y="1731375"/>
            <a:ext cx="3563936" cy="5353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9" name="Google Shape;79;p26"/>
          <p:cNvSpPr txBox="1"/>
          <p:nvPr>
            <p:ph idx="2" type="body"/>
          </p:nvPr>
        </p:nvSpPr>
        <p:spPr>
          <a:xfrm>
            <a:off x="559476" y="2432304"/>
            <a:ext cx="3563936" cy="3515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3" type="body"/>
          </p:nvPr>
        </p:nvSpPr>
        <p:spPr>
          <a:xfrm>
            <a:off x="4341573" y="1731375"/>
            <a:ext cx="3566160" cy="5353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4" type="body"/>
          </p:nvPr>
        </p:nvSpPr>
        <p:spPr>
          <a:xfrm>
            <a:off x="4341573" y="2427370"/>
            <a:ext cx="3508755" cy="3515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1pPr>
            <a:lvl2pPr indent="-33655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2pPr>
            <a:lvl3pPr indent="-33655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3pPr>
            <a:lvl4pPr indent="-33655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4pPr>
            <a:lvl5pPr indent="-33655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5" type="body"/>
          </p:nvPr>
        </p:nvSpPr>
        <p:spPr>
          <a:xfrm>
            <a:off x="8139659" y="1731375"/>
            <a:ext cx="3566160" cy="5353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6" type="body"/>
          </p:nvPr>
        </p:nvSpPr>
        <p:spPr>
          <a:xfrm>
            <a:off x="8139659" y="2427370"/>
            <a:ext cx="3508755" cy="3515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1pPr>
            <a:lvl2pPr indent="-33655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2pPr>
            <a:lvl3pPr indent="-33655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3pPr>
            <a:lvl4pPr indent="-33655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4pPr>
            <a:lvl5pPr indent="-33655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hart Table Timeline" type="obj">
  <p:cSld name="OBJEC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27"/>
          <p:cNvGrpSpPr/>
          <p:nvPr/>
        </p:nvGrpSpPr>
        <p:grpSpPr>
          <a:xfrm>
            <a:off x="363888" y="5322560"/>
            <a:ext cx="1030305" cy="1030305"/>
            <a:chOff x="10240859" y="1436639"/>
            <a:chExt cx="1030305" cy="1030305"/>
          </a:xfrm>
        </p:grpSpPr>
        <p:sp>
          <p:nvSpPr>
            <p:cNvPr id="89" name="Google Shape;89;p27"/>
            <p:cNvSpPr/>
            <p:nvPr/>
          </p:nvSpPr>
          <p:spPr>
            <a:xfrm rot="-8100000">
              <a:off x="10268976" y="1743588"/>
              <a:ext cx="926985" cy="463493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0" name="Google Shape;90;p27"/>
            <p:cNvSpPr/>
            <p:nvPr/>
          </p:nvSpPr>
          <p:spPr>
            <a:xfrm rot="-2700000">
              <a:off x="11115555" y="1939340"/>
              <a:ext cx="53549" cy="233295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1" name="Google Shape;91;p27"/>
            <p:cNvSpPr/>
            <p:nvPr/>
          </p:nvSpPr>
          <p:spPr>
            <a:xfrm rot="-2700000">
              <a:off x="10625042" y="1448827"/>
              <a:ext cx="53549" cy="233295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2" name="Google Shape;92;p27"/>
            <p:cNvSpPr/>
            <p:nvPr/>
          </p:nvSpPr>
          <p:spPr>
            <a:xfrm rot="-8100000">
              <a:off x="10292519" y="1686748"/>
              <a:ext cx="926985" cy="530086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746EB3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93" name="Google Shape;93;p27"/>
          <p:cNvSpPr txBox="1"/>
          <p:nvPr>
            <p:ph type="title"/>
          </p:nvPr>
        </p:nvSpPr>
        <p:spPr>
          <a:xfrm>
            <a:off x="550862" y="549275"/>
            <a:ext cx="11091600" cy="13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1" type="body"/>
          </p:nvPr>
        </p:nvSpPr>
        <p:spPr>
          <a:xfrm>
            <a:off x="550863" y="2113199"/>
            <a:ext cx="11090274" cy="3979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7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8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8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8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losing">
  <p:cSld name="13_Closing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/>
          <p:nvPr>
            <p:ph type="ctrTitle"/>
          </p:nvPr>
        </p:nvSpPr>
        <p:spPr>
          <a:xfrm>
            <a:off x="550863" y="549275"/>
            <a:ext cx="5437187" cy="298623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9"/>
          <p:cNvSpPr txBox="1"/>
          <p:nvPr>
            <p:ph idx="1" type="subTitle"/>
          </p:nvPr>
        </p:nvSpPr>
        <p:spPr>
          <a:xfrm>
            <a:off x="550863" y="3827610"/>
            <a:ext cx="5437187" cy="2265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29"/>
          <p:cNvSpPr/>
          <p:nvPr>
            <p:ph idx="2" type="pic"/>
          </p:nvPr>
        </p:nvSpPr>
        <p:spPr>
          <a:xfrm>
            <a:off x="6556248" y="548640"/>
            <a:ext cx="5084064" cy="28803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06" name="Google Shape;106;p29"/>
          <p:cNvSpPr/>
          <p:nvPr>
            <p:ph idx="3" type="pic"/>
          </p:nvPr>
        </p:nvSpPr>
        <p:spPr>
          <a:xfrm>
            <a:off x="6556248" y="3429000"/>
            <a:ext cx="5084064" cy="28803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grpSp>
        <p:nvGrpSpPr>
          <p:cNvPr id="107" name="Google Shape;107;p29"/>
          <p:cNvGrpSpPr/>
          <p:nvPr/>
        </p:nvGrpSpPr>
        <p:grpSpPr>
          <a:xfrm>
            <a:off x="11030092" y="-213201"/>
            <a:ext cx="1708815" cy="1705831"/>
            <a:chOff x="11030092" y="-213201"/>
            <a:chExt cx="1708815" cy="1705831"/>
          </a:xfrm>
        </p:grpSpPr>
        <p:sp>
          <p:nvSpPr>
            <p:cNvPr id="108" name="Google Shape;108;p29"/>
            <p:cNvSpPr/>
            <p:nvPr/>
          </p:nvSpPr>
          <p:spPr>
            <a:xfrm rot="-2700000">
              <a:off x="11161347" y="125399"/>
              <a:ext cx="1341675" cy="926985"/>
            </a:xfrm>
            <a:custGeom>
              <a:rect b="b" l="l" r="r" t="t"/>
              <a:pathLst>
                <a:path extrusionOk="0" h="926985" w="134167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9" name="Google Shape;109;p29"/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0" name="Google Shape;110;p29"/>
            <p:cNvSpPr/>
            <p:nvPr/>
          </p:nvSpPr>
          <p:spPr>
            <a:xfrm rot="-2700000">
              <a:off x="11228590" y="129580"/>
              <a:ext cx="1337455" cy="1042921"/>
            </a:xfrm>
            <a:custGeom>
              <a:rect b="b" l="l" r="r" t="t"/>
              <a:pathLst>
                <a:path extrusionOk="0" h="1042921" w="1337455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rgbClr val="746EB3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11" name="Google Shape;111;p29"/>
          <p:cNvGrpSpPr/>
          <p:nvPr/>
        </p:nvGrpSpPr>
        <p:grpSpPr>
          <a:xfrm>
            <a:off x="577658" y="5511950"/>
            <a:ext cx="828358" cy="828358"/>
            <a:chOff x="10462536" y="1408249"/>
            <a:chExt cx="828358" cy="828358"/>
          </a:xfrm>
        </p:grpSpPr>
        <p:sp>
          <p:nvSpPr>
            <p:cNvPr id="112" name="Google Shape;112;p29"/>
            <p:cNvSpPr/>
            <p:nvPr/>
          </p:nvSpPr>
          <p:spPr>
            <a:xfrm rot="8100000">
              <a:off x="10606715" y="1506691"/>
              <a:ext cx="540001" cy="631474"/>
            </a:xfrm>
            <a:custGeom>
              <a:rect b="b" l="l" r="r" t="t"/>
              <a:pathLst>
                <a:path extrusionOk="0" h="1262947" w="108000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2B274A"/>
                </a:gs>
                <a:gs pos="30000">
                  <a:srgbClr val="2B274A"/>
                </a:gs>
                <a:gs pos="40000">
                  <a:srgbClr val="3B3666"/>
                </a:gs>
                <a:gs pos="60000">
                  <a:srgbClr val="2B274A"/>
                </a:gs>
                <a:gs pos="100000">
                  <a:schemeClr val="dk2"/>
                </a:gs>
              </a:gsLst>
              <a:lin ang="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3" name="Google Shape;113;p29"/>
            <p:cNvSpPr/>
            <p:nvPr/>
          </p:nvSpPr>
          <p:spPr>
            <a:xfrm rot="-8100000">
              <a:off x="10613915" y="1424627"/>
              <a:ext cx="270000" cy="540001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14" name="Google Shape;114;p29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9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9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29"/>
          <p:cNvSpPr/>
          <p:nvPr/>
        </p:nvSpPr>
        <p:spPr>
          <a:xfrm>
            <a:off x="5303845" y="5427212"/>
            <a:ext cx="1080000" cy="1080000"/>
          </a:xfrm>
          <a:prstGeom prst="ellipse">
            <a:avLst/>
          </a:prstGeom>
          <a:gradFill>
            <a:gsLst>
              <a:gs pos="0">
                <a:srgbClr val="1B182E"/>
              </a:gs>
              <a:gs pos="60000">
                <a:srgbClr val="1B182E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b="0" i="0" sz="48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17500" lvl="1" marL="9144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7500" lvl="2" marL="13716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47">
          <p15:clr>
            <a:srgbClr val="F26B43"/>
          </p15:clr>
        </p15:guide>
        <p15:guide id="4" pos="7333">
          <p15:clr>
            <a:srgbClr val="F26B43"/>
          </p15:clr>
        </p15:guide>
        <p15:guide id="5" orient="horz" pos="346">
          <p15:clr>
            <a:srgbClr val="F26B43"/>
          </p15:clr>
        </p15:guide>
        <p15:guide id="6" orient="horz" pos="3974">
          <p15:clr>
            <a:srgbClr val="F26B43"/>
          </p15:clr>
        </p15:guide>
        <p15:guide id="7" pos="824">
          <p15:clr>
            <a:srgbClr val="A4A3A4"/>
          </p15:clr>
        </p15:guide>
        <p15:guide id="8" pos="937">
          <p15:clr>
            <a:srgbClr val="A4A3A4"/>
          </p15:clr>
        </p15:guide>
        <p15:guide id="9" pos="1413">
          <p15:clr>
            <a:srgbClr val="A4A3A4"/>
          </p15:clr>
        </p15:guide>
        <p15:guide id="10" pos="1527">
          <p15:clr>
            <a:srgbClr val="A4A3A4"/>
          </p15:clr>
        </p15:guide>
        <p15:guide id="11" pos="2003">
          <p15:clr>
            <a:srgbClr val="A4A3A4"/>
          </p15:clr>
        </p15:guide>
        <p15:guide id="12" pos="2116">
          <p15:clr>
            <a:srgbClr val="A4A3A4"/>
          </p15:clr>
        </p15:guide>
        <p15:guide id="13" pos="2593">
          <p15:clr>
            <a:srgbClr val="A4A3A4"/>
          </p15:clr>
        </p15:guide>
        <p15:guide id="14" pos="2706">
          <p15:clr>
            <a:srgbClr val="A4A3A4"/>
          </p15:clr>
        </p15:guide>
        <p15:guide id="15" pos="3182">
          <p15:clr>
            <a:srgbClr val="A4A3A4"/>
          </p15:clr>
        </p15:guide>
        <p15:guide id="16" pos="3318">
          <p15:clr>
            <a:srgbClr val="A4A3A4"/>
          </p15:clr>
        </p15:guide>
        <p15:guide id="17" pos="3772">
          <p15:clr>
            <a:srgbClr val="A4A3A4"/>
          </p15:clr>
        </p15:guide>
        <p15:guide id="18" pos="3908">
          <p15:clr>
            <a:srgbClr val="A4A3A4"/>
          </p15:clr>
        </p15:guide>
        <p15:guide id="19" pos="4362">
          <p15:clr>
            <a:srgbClr val="A4A3A4"/>
          </p15:clr>
        </p15:guide>
        <p15:guide id="20" pos="4498">
          <p15:clr>
            <a:srgbClr val="A4A3A4"/>
          </p15:clr>
        </p15:guide>
        <p15:guide id="21" pos="4951">
          <p15:clr>
            <a:srgbClr val="A4A3A4"/>
          </p15:clr>
        </p15:guide>
        <p15:guide id="22" pos="5087">
          <p15:clr>
            <a:srgbClr val="A4A3A4"/>
          </p15:clr>
        </p15:guide>
        <p15:guide id="23" pos="5541">
          <p15:clr>
            <a:srgbClr val="A4A3A4"/>
          </p15:clr>
        </p15:guide>
        <p15:guide id="24" pos="5677">
          <p15:clr>
            <a:srgbClr val="A4A3A4"/>
          </p15:clr>
        </p15:guide>
        <p15:guide id="25" pos="6153">
          <p15:clr>
            <a:srgbClr val="A4A3A4"/>
          </p15:clr>
        </p15:guide>
        <p15:guide id="26" pos="6267">
          <p15:clr>
            <a:srgbClr val="A4A3A4"/>
          </p15:clr>
        </p15:guide>
        <p15:guide id="27" pos="6743">
          <p15:clr>
            <a:srgbClr val="A4A3A4"/>
          </p15:clr>
        </p15:guide>
        <p15:guide id="28" pos="6856">
          <p15:clr>
            <a:srgbClr val="A4A3A4"/>
          </p15:clr>
        </p15:guide>
        <p15:guide id="29" orient="horz" pos="3838">
          <p15:clr>
            <a:srgbClr val="A4A3A4"/>
          </p15:clr>
        </p15:guide>
        <p15:guide id="30" orient="horz" pos="2092">
          <p15:clr>
            <a:srgbClr val="A4A3A4"/>
          </p15:clr>
        </p15:guide>
        <p15:guide id="31" orient="horz" pos="2228">
          <p15:clr>
            <a:srgbClr val="A4A3A4"/>
          </p15:clr>
        </p15:guide>
        <p15:guide id="32" orient="horz" pos="845">
          <p15:clr>
            <a:srgbClr val="A4A3A4"/>
          </p15:clr>
        </p15:guide>
        <p15:guide id="33" orient="horz" pos="958">
          <p15:clr>
            <a:srgbClr val="A4A3A4"/>
          </p15:clr>
        </p15:guide>
        <p15:guide id="34" orient="horz" pos="1480">
          <p15:clr>
            <a:srgbClr val="A4A3A4"/>
          </p15:clr>
        </p15:guide>
        <p15:guide id="35" orient="horz" pos="1593">
          <p15:clr>
            <a:srgbClr val="A4A3A4"/>
          </p15:clr>
        </p15:guide>
        <p15:guide id="36" orient="horz" pos="2727">
          <p15:clr>
            <a:srgbClr val="A4A3A4"/>
          </p15:clr>
        </p15:guide>
        <p15:guide id="37" orient="horz" pos="2840">
          <p15:clr>
            <a:srgbClr val="A4A3A4"/>
          </p15:clr>
        </p15:guide>
        <p15:guide id="38" orient="horz" pos="3339">
          <p15:clr>
            <a:srgbClr val="A4A3A4"/>
          </p15:clr>
        </p15:guide>
        <p15:guide id="39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23.jpg"/><Relationship Id="rId5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Relationship Id="rId4" Type="http://schemas.openxmlformats.org/officeDocument/2006/relationships/image" Target="../media/image20.jpg"/><Relationship Id="rId5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4.jp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"/>
          <p:cNvSpPr txBox="1"/>
          <p:nvPr>
            <p:ph type="ctrTitle"/>
          </p:nvPr>
        </p:nvSpPr>
        <p:spPr>
          <a:xfrm>
            <a:off x="7999413" y="1384060"/>
            <a:ext cx="3565524" cy="238489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Play"/>
              <a:buNone/>
            </a:pPr>
            <a:r>
              <a:rPr lang="en-US" sz="4300"/>
              <a:t>NEDM , CAD, B – Field Mapping: How Does it All Connect? </a:t>
            </a:r>
            <a:endParaRPr/>
          </a:p>
        </p:txBody>
      </p:sp>
      <p:pic>
        <p:nvPicPr>
          <p:cNvPr descr="Data Points Digital background" id="205" name="Google Shape;205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45236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206" name="Google Shape;206;p1"/>
          <p:cNvSpPr txBox="1"/>
          <p:nvPr>
            <p:ph idx="1" type="body"/>
          </p:nvPr>
        </p:nvSpPr>
        <p:spPr>
          <a:xfrm>
            <a:off x="7999413" y="4169064"/>
            <a:ext cx="3565524" cy="1731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REU Project by Ian Delcher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In Collaboration with Stephanie Betancourt and Hena Kachroo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3" name="Google Shape;353;p10"/>
          <p:cNvSpPr txBox="1"/>
          <p:nvPr>
            <p:ph type="title"/>
          </p:nvPr>
        </p:nvSpPr>
        <p:spPr>
          <a:xfrm>
            <a:off x="550864" y="549275"/>
            <a:ext cx="3565524" cy="199785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US"/>
              <a:t>Skins </a:t>
            </a:r>
            <a:endParaRPr/>
          </a:p>
        </p:txBody>
      </p:sp>
      <p:sp>
        <p:nvSpPr>
          <p:cNvPr id="354" name="Google Shape;354;p10"/>
          <p:cNvSpPr txBox="1"/>
          <p:nvPr>
            <p:ph idx="1" type="body"/>
          </p:nvPr>
        </p:nvSpPr>
        <p:spPr>
          <a:xfrm>
            <a:off x="550863" y="2677306"/>
            <a:ext cx="3565525" cy="3415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270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 sz="1600"/>
          </a:p>
          <a:p>
            <a:pPr indent="-228600" lvl="0" marL="2286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/>
              <a:t>Made of resin from the resin printer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/>
              <a:t>Pegs fit into the holes around the aluminum skeleton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/>
              <a:t>Each of the skin designs cover around one eighth of the total surface area of the aluminum skeleton</a:t>
            </a:r>
            <a:endParaRPr/>
          </a:p>
        </p:txBody>
      </p:sp>
      <p:pic>
        <p:nvPicPr>
          <p:cNvPr descr="Graphical user interface, diagram&#10;&#10;Description automatically generated" id="355" name="Google Shape;355;p10"/>
          <p:cNvPicPr preferRelativeResize="0"/>
          <p:nvPr/>
        </p:nvPicPr>
        <p:blipFill rotWithShape="1">
          <a:blip r:embed="rId3">
            <a:alphaModFix/>
          </a:blip>
          <a:srcRect b="7528" l="0" r="1" t="12693"/>
          <a:stretch/>
        </p:blipFill>
        <p:spPr>
          <a:xfrm>
            <a:off x="4550896" y="-3"/>
            <a:ext cx="7641102" cy="3429002"/>
          </a:xfrm>
          <a:custGeom>
            <a:rect b="b" l="l" r="r" t="t"/>
            <a:pathLst>
              <a:path extrusionOk="0" h="3429002" w="7641102">
                <a:moveTo>
                  <a:pt x="0" y="0"/>
                </a:moveTo>
                <a:lnTo>
                  <a:pt x="7641102" y="0"/>
                </a:lnTo>
                <a:lnTo>
                  <a:pt x="7641102" y="3429002"/>
                </a:lnTo>
                <a:lnTo>
                  <a:pt x="0" y="342900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56" name="Google Shape;356;p10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picture containing chart&#10;&#10;Description automatically generated" id="357" name="Google Shape;357;p10"/>
          <p:cNvPicPr preferRelativeResize="0"/>
          <p:nvPr/>
        </p:nvPicPr>
        <p:blipFill rotWithShape="1">
          <a:blip r:embed="rId4">
            <a:alphaModFix/>
          </a:blip>
          <a:srcRect b="13367" l="0" r="1" t="6854"/>
          <a:stretch/>
        </p:blipFill>
        <p:spPr>
          <a:xfrm>
            <a:off x="4550902" y="3428999"/>
            <a:ext cx="7641101" cy="3429002"/>
          </a:xfrm>
          <a:custGeom>
            <a:rect b="b" l="l" r="r" t="t"/>
            <a:pathLst>
              <a:path extrusionOk="0" h="3429001" w="7641101">
                <a:moveTo>
                  <a:pt x="0" y="0"/>
                </a:moveTo>
                <a:lnTo>
                  <a:pt x="7641101" y="0"/>
                </a:lnTo>
                <a:lnTo>
                  <a:pt x="7641101" y="3429001"/>
                </a:lnTo>
                <a:lnTo>
                  <a:pt x="0" y="342900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58" name="Google Shape;358;p10"/>
          <p:cNvSpPr/>
          <p:nvPr/>
        </p:nvSpPr>
        <p:spPr>
          <a:xfrm>
            <a:off x="4550898" y="5773729"/>
            <a:ext cx="7641102" cy="1084271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40000">
                <a:srgbClr val="1B192E">
                  <a:alpha val="0"/>
                </a:srgbClr>
              </a:gs>
              <a:gs pos="100000">
                <a:srgbClr val="1B192E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9" name="Google Shape;359;p10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</a:t>
            </a:r>
            <a:endParaRPr/>
          </a:p>
        </p:txBody>
      </p:sp>
      <p:sp>
        <p:nvSpPr>
          <p:cNvPr id="360" name="Google Shape;360;p10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1"/>
          <p:cNvSpPr/>
          <p:nvPr/>
        </p:nvSpPr>
        <p:spPr>
          <a:xfrm rot="2700000">
            <a:off x="612445" y="481888"/>
            <a:ext cx="1080000" cy="1262947"/>
          </a:xfrm>
          <a:custGeom>
            <a:rect b="b" l="l" r="r" t="t"/>
            <a:pathLst>
              <a:path extrusionOk="0" h="1262947" w="1080000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0">
                <a:srgbClr val="2B274A"/>
              </a:gs>
              <a:gs pos="30000">
                <a:srgbClr val="2B274A"/>
              </a:gs>
              <a:gs pos="40000">
                <a:srgbClr val="453E75"/>
              </a:gs>
              <a:gs pos="60000">
                <a:srgbClr val="2B274A"/>
              </a:gs>
              <a:gs pos="100000">
                <a:schemeClr val="dk2"/>
              </a:gs>
            </a:gsLst>
            <a:lin ang="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6" name="Google Shape;366;p11"/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0">
                <a:srgbClr val="221F3B"/>
              </a:gs>
              <a:gs pos="50000">
                <a:srgbClr val="221F3B"/>
              </a:gs>
              <a:gs pos="100000">
                <a:srgbClr val="2B274A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368" name="Google Shape;368;p11"/>
          <p:cNvGrpSpPr/>
          <p:nvPr/>
        </p:nvGrpSpPr>
        <p:grpSpPr>
          <a:xfrm>
            <a:off x="1292493" y="4299807"/>
            <a:ext cx="2083885" cy="2083885"/>
            <a:chOff x="4842143" y="3556857"/>
            <a:chExt cx="2083885" cy="2083885"/>
          </a:xfrm>
        </p:grpSpPr>
        <p:sp>
          <p:nvSpPr>
            <p:cNvPr id="369" name="Google Shape;369;p11"/>
            <p:cNvSpPr/>
            <p:nvPr/>
          </p:nvSpPr>
          <p:spPr>
            <a:xfrm flipH="1" rot="8100000">
              <a:off x="5005634" y="4191206"/>
              <a:ext cx="1853969" cy="926985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70" name="Google Shape;370;p11"/>
            <p:cNvSpPr/>
            <p:nvPr/>
          </p:nvSpPr>
          <p:spPr>
            <a:xfrm flipH="1" rot="8100000">
              <a:off x="4957101" y="4052255"/>
              <a:ext cx="1853969" cy="1093090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746EB3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71" name="Google Shape;371;p11"/>
            <p:cNvSpPr/>
            <p:nvPr/>
          </p:nvSpPr>
          <p:spPr>
            <a:xfrm flipH="1" rot="2700000">
              <a:off x="6040374" y="3601683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72" name="Google Shape;372;p11"/>
            <p:cNvSpPr/>
            <p:nvPr/>
          </p:nvSpPr>
          <p:spPr>
            <a:xfrm flipH="1" rot="2700000">
              <a:off x="5059348" y="4582709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373" name="Google Shape;373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4" name="Google Shape;374;p11"/>
          <p:cNvSpPr txBox="1"/>
          <p:nvPr>
            <p:ph type="title"/>
          </p:nvPr>
        </p:nvSpPr>
        <p:spPr>
          <a:xfrm>
            <a:off x="5269728" y="498475"/>
            <a:ext cx="6371409" cy="9848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US"/>
              <a:t>Clips </a:t>
            </a:r>
            <a:endParaRPr/>
          </a:p>
        </p:txBody>
      </p:sp>
      <p:sp>
        <p:nvSpPr>
          <p:cNvPr id="375" name="Google Shape;375;p11"/>
          <p:cNvSpPr/>
          <p:nvPr/>
        </p:nvSpPr>
        <p:spPr>
          <a:xfrm>
            <a:off x="0" y="2083435"/>
            <a:ext cx="12192000" cy="4774565"/>
          </a:xfrm>
          <a:prstGeom prst="rect">
            <a:avLst/>
          </a:prstGeom>
          <a:solidFill>
            <a:srgbClr val="B7B7D8">
              <a:alpha val="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0" y="5773729"/>
            <a:ext cx="12192000" cy="1084271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40000">
                <a:srgbClr val="1B192E">
                  <a:alpha val="0"/>
                </a:srgbClr>
              </a:gs>
              <a:gs pos="100000">
                <a:srgbClr val="1B192E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A computer screen capture&#10;&#10;Description automatically generated with low confidence" id="377" name="Google Shape;377;p11"/>
          <p:cNvPicPr preferRelativeResize="0"/>
          <p:nvPr/>
        </p:nvPicPr>
        <p:blipFill rotWithShape="1">
          <a:blip r:embed="rId3">
            <a:alphaModFix/>
          </a:blip>
          <a:srcRect b="13889" l="27638" r="0" t="17500"/>
          <a:stretch/>
        </p:blipFill>
        <p:spPr>
          <a:xfrm>
            <a:off x="158659" y="1773193"/>
            <a:ext cx="6371409" cy="3583917"/>
          </a:xfrm>
          <a:custGeom>
            <a:rect b="b" l="l" r="r" t="t"/>
            <a:pathLst>
              <a:path extrusionOk="0" h="4225290" w="6922273">
                <a:moveTo>
                  <a:pt x="0" y="0"/>
                </a:moveTo>
                <a:lnTo>
                  <a:pt x="6922273" y="0"/>
                </a:lnTo>
                <a:lnTo>
                  <a:pt x="6922273" y="4225290"/>
                </a:lnTo>
                <a:lnTo>
                  <a:pt x="0" y="422529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Diagram&#10;&#10;Description automatically generated" id="378" name="Google Shape;378;p1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6090" y="2687358"/>
            <a:ext cx="5714184" cy="3628506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1"/>
          <p:cNvSpPr/>
          <p:nvPr/>
        </p:nvSpPr>
        <p:spPr>
          <a:xfrm>
            <a:off x="0" y="5773729"/>
            <a:ext cx="12192000" cy="1084271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40000">
                <a:srgbClr val="1B192E">
                  <a:alpha val="0"/>
                </a:srgbClr>
              </a:gs>
              <a:gs pos="100000">
                <a:srgbClr val="1B192E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0" name="Google Shape;380;p11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1" name="Google Shape;381;p11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2" name="Google Shape;382;p11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2"/>
          <p:cNvSpPr/>
          <p:nvPr/>
        </p:nvSpPr>
        <p:spPr>
          <a:xfrm rot="2700000">
            <a:off x="612445" y="481888"/>
            <a:ext cx="1080000" cy="1262947"/>
          </a:xfrm>
          <a:custGeom>
            <a:rect b="b" l="l" r="r" t="t"/>
            <a:pathLst>
              <a:path extrusionOk="0" h="1262947" w="1080000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0">
                <a:srgbClr val="2B274A"/>
              </a:gs>
              <a:gs pos="30000">
                <a:srgbClr val="2B274A"/>
              </a:gs>
              <a:gs pos="40000">
                <a:srgbClr val="453E75"/>
              </a:gs>
              <a:gs pos="60000">
                <a:srgbClr val="2B274A"/>
              </a:gs>
              <a:gs pos="100000">
                <a:schemeClr val="dk2"/>
              </a:gs>
            </a:gsLst>
            <a:lin ang="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9" name="Google Shape;389;p12"/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0">
                <a:srgbClr val="221F3B"/>
              </a:gs>
              <a:gs pos="50000">
                <a:srgbClr val="221F3B"/>
              </a:gs>
              <a:gs pos="100000">
                <a:srgbClr val="2B274A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0" name="Google Shape;390;p12"/>
          <p:cNvSpPr/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391" name="Google Shape;391;p12"/>
          <p:cNvGrpSpPr/>
          <p:nvPr/>
        </p:nvGrpSpPr>
        <p:grpSpPr>
          <a:xfrm>
            <a:off x="1292493" y="4299807"/>
            <a:ext cx="2083885" cy="2083885"/>
            <a:chOff x="4842143" y="3556857"/>
            <a:chExt cx="2083885" cy="2083885"/>
          </a:xfrm>
        </p:grpSpPr>
        <p:sp>
          <p:nvSpPr>
            <p:cNvPr id="392" name="Google Shape;392;p12"/>
            <p:cNvSpPr/>
            <p:nvPr/>
          </p:nvSpPr>
          <p:spPr>
            <a:xfrm flipH="1" rot="8100000">
              <a:off x="5005634" y="4191206"/>
              <a:ext cx="1853969" cy="926985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93" name="Google Shape;393;p12"/>
            <p:cNvSpPr/>
            <p:nvPr/>
          </p:nvSpPr>
          <p:spPr>
            <a:xfrm flipH="1" rot="8100000">
              <a:off x="4957101" y="4052255"/>
              <a:ext cx="1853969" cy="1093090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746EB3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94" name="Google Shape;394;p12"/>
            <p:cNvSpPr/>
            <p:nvPr/>
          </p:nvSpPr>
          <p:spPr>
            <a:xfrm flipH="1" rot="2700000">
              <a:off x="6040374" y="3601683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95" name="Google Shape;395;p12"/>
            <p:cNvSpPr/>
            <p:nvPr/>
          </p:nvSpPr>
          <p:spPr>
            <a:xfrm flipH="1" rot="2700000">
              <a:off x="5059348" y="4582709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396" name="Google Shape;396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A picture containing diagram&#10;&#10;Description automatically generated" id="397" name="Google Shape;397;p12"/>
          <p:cNvPicPr preferRelativeResize="0"/>
          <p:nvPr/>
        </p:nvPicPr>
        <p:blipFill rotWithShape="1">
          <a:blip r:embed="rId3">
            <a:alphaModFix/>
          </a:blip>
          <a:srcRect b="-1" l="0" r="10666" t="0"/>
          <a:stretch/>
        </p:blipFill>
        <p:spPr>
          <a:xfrm>
            <a:off x="20" y="1"/>
            <a:ext cx="12191980" cy="68580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98" name="Google Shape;398;p12"/>
          <p:cNvSpPr/>
          <p:nvPr/>
        </p:nvSpPr>
        <p:spPr>
          <a:xfrm>
            <a:off x="0" y="5773729"/>
            <a:ext cx="12192000" cy="1084271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28000">
                <a:srgbClr val="1B192E">
                  <a:alpha val="0"/>
                </a:srgbClr>
              </a:gs>
              <a:gs pos="90000">
                <a:srgbClr val="1B192E">
                  <a:alpha val="60000"/>
                </a:srgbClr>
              </a:gs>
              <a:gs pos="100000">
                <a:srgbClr val="1B192E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9" name="Google Shape;399;p12"/>
          <p:cNvSpPr/>
          <p:nvPr/>
        </p:nvSpPr>
        <p:spPr>
          <a:xfrm rot="10800000">
            <a:off x="0" y="-3"/>
            <a:ext cx="9000000" cy="6857998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50000">
                <a:srgbClr val="1B192E">
                  <a:alpha val="60000"/>
                </a:srgbClr>
              </a:gs>
              <a:gs pos="100000">
                <a:srgbClr val="1B192E">
                  <a:alpha val="6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0" name="Google Shape;400;p12"/>
          <p:cNvSpPr txBox="1"/>
          <p:nvPr>
            <p:ph type="ctrTitle"/>
          </p:nvPr>
        </p:nvSpPr>
        <p:spPr>
          <a:xfrm>
            <a:off x="550863" y="549275"/>
            <a:ext cx="5437187" cy="298623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Play"/>
              <a:buNone/>
            </a:pPr>
            <a:r>
              <a:rPr lang="en-US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B-Field Vector Mapping</a:t>
            </a:r>
            <a:endParaRPr/>
          </a:p>
        </p:txBody>
      </p:sp>
      <p:sp>
        <p:nvSpPr>
          <p:cNvPr id="401" name="Google Shape;401;p12"/>
          <p:cNvSpPr txBox="1"/>
          <p:nvPr>
            <p:ph idx="1" type="subTitle"/>
          </p:nvPr>
        </p:nvSpPr>
        <p:spPr>
          <a:xfrm>
            <a:off x="550863" y="3827610"/>
            <a:ext cx="5437187" cy="2265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Using MATLAB and Student-Developed Procedures</a:t>
            </a:r>
            <a:endParaRPr/>
          </a:p>
        </p:txBody>
      </p:sp>
      <p:sp>
        <p:nvSpPr>
          <p:cNvPr id="402" name="Google Shape;402;p12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3" name="Google Shape;403;p12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4" name="Google Shape;404;p12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4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3"/>
          <p:cNvSpPr txBox="1"/>
          <p:nvPr>
            <p:ph type="title"/>
          </p:nvPr>
        </p:nvSpPr>
        <p:spPr>
          <a:xfrm>
            <a:off x="550862" y="549275"/>
            <a:ext cx="11097551" cy="13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US"/>
              <a:t>Defining Axes</a:t>
            </a:r>
            <a:endParaRPr/>
          </a:p>
        </p:txBody>
      </p:sp>
      <p:sp>
        <p:nvSpPr>
          <p:cNvPr id="410" name="Google Shape;410;p13"/>
          <p:cNvSpPr txBox="1"/>
          <p:nvPr>
            <p:ph idx="2" type="body"/>
          </p:nvPr>
        </p:nvSpPr>
        <p:spPr>
          <a:xfrm>
            <a:off x="559476" y="2432304"/>
            <a:ext cx="3563936" cy="3515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143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114300" lvl="0" marL="2286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11" name="Google Shape;411;p13"/>
          <p:cNvSpPr txBox="1"/>
          <p:nvPr>
            <p:ph idx="6" type="body"/>
          </p:nvPr>
        </p:nvSpPr>
        <p:spPr>
          <a:xfrm>
            <a:off x="6825672" y="1699492"/>
            <a:ext cx="4822741" cy="4705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X axis is horizontal to the circular face. The sensor will be placed to the far left, right, or in the center.  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Z axis is vertical to the face . Sensor will be placed at -1,  0 , or 1 inches.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Y axis goes into the cylinder.  Separated into increments of ½’’.  </a:t>
            </a:r>
            <a:endParaRPr/>
          </a:p>
        </p:txBody>
      </p:sp>
      <p:sp>
        <p:nvSpPr>
          <p:cNvPr id="412" name="Google Shape;412;p13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floor, indoor&#10;&#10;Description automatically generated" id="413" name="Google Shape;41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435" y="1708367"/>
            <a:ext cx="5652655" cy="42394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4" name="Google Shape;414;p13"/>
          <p:cNvCxnSpPr/>
          <p:nvPr/>
        </p:nvCxnSpPr>
        <p:spPr>
          <a:xfrm rot="10800000">
            <a:off x="4285673" y="1881275"/>
            <a:ext cx="0" cy="1547725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15" name="Google Shape;415;p13"/>
          <p:cNvCxnSpPr/>
          <p:nvPr/>
        </p:nvCxnSpPr>
        <p:spPr>
          <a:xfrm rot="10800000">
            <a:off x="2041236" y="3429000"/>
            <a:ext cx="2244437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16" name="Google Shape;416;p13"/>
          <p:cNvCxnSpPr/>
          <p:nvPr/>
        </p:nvCxnSpPr>
        <p:spPr>
          <a:xfrm rot="10800000">
            <a:off x="3179763" y="2655137"/>
            <a:ext cx="1105910" cy="773863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4"/>
          <p:cNvSpPr txBox="1"/>
          <p:nvPr>
            <p:ph type="title"/>
          </p:nvPr>
        </p:nvSpPr>
        <p:spPr>
          <a:xfrm>
            <a:off x="550862" y="549275"/>
            <a:ext cx="11091600" cy="13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/>
          </a:p>
        </p:txBody>
      </p:sp>
      <p:pic>
        <p:nvPicPr>
          <p:cNvPr descr="A picture containing text&#10;&#10;Description automatically generated" id="422" name="Google Shape;422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141533" y="637219"/>
            <a:ext cx="6270722" cy="5583563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4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4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14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6" name="Google Shape;42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4269" y="1130300"/>
            <a:ext cx="5020481" cy="442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iagram&#10;&#10;Description automatically generated" id="431" name="Google Shape;43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7852" y="2019805"/>
            <a:ext cx="5426764" cy="2726949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15"/>
          <p:cNvSpPr txBox="1"/>
          <p:nvPr>
            <p:ph idx="11" type="ftr"/>
          </p:nvPr>
        </p:nvSpPr>
        <p:spPr>
          <a:xfrm>
            <a:off x="457201" y="6356350"/>
            <a:ext cx="54267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Sample Footer Text</a:t>
            </a:r>
            <a:endParaRPr/>
          </a:p>
        </p:txBody>
      </p:sp>
      <p:pic>
        <p:nvPicPr>
          <p:cNvPr descr="A picture containing text, whiteboard&#10;&#10;Description automatically generated" id="433" name="Google Shape;43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858" y="596597"/>
            <a:ext cx="5426764" cy="2333508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15"/>
          <p:cNvSpPr/>
          <p:nvPr/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5" name="Google Shape;435;p15"/>
          <p:cNvSpPr/>
          <p:nvPr/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6" name="Google Shape;436;p15"/>
          <p:cNvSpPr txBox="1"/>
          <p:nvPr>
            <p:ph idx="10" type="dt"/>
          </p:nvPr>
        </p:nvSpPr>
        <p:spPr>
          <a:xfrm>
            <a:off x="63080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white board with writing on it&#10;&#10;Description automatically generated with low confidence" id="438" name="Google Shape;43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1" y="3829969"/>
            <a:ext cx="5426764" cy="2862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6"/>
          <p:cNvSpPr/>
          <p:nvPr/>
        </p:nvSpPr>
        <p:spPr>
          <a:xfrm rot="2700000">
            <a:off x="612445" y="481888"/>
            <a:ext cx="1080000" cy="1262947"/>
          </a:xfrm>
          <a:custGeom>
            <a:rect b="b" l="l" r="r" t="t"/>
            <a:pathLst>
              <a:path extrusionOk="0" h="1262947" w="1080000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0">
                <a:srgbClr val="2B274A"/>
              </a:gs>
              <a:gs pos="30000">
                <a:srgbClr val="2B274A"/>
              </a:gs>
              <a:gs pos="40000">
                <a:srgbClr val="453E75"/>
              </a:gs>
              <a:gs pos="60000">
                <a:srgbClr val="2B274A"/>
              </a:gs>
              <a:gs pos="100000">
                <a:schemeClr val="dk2"/>
              </a:gs>
            </a:gsLst>
            <a:lin ang="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4" name="Google Shape;444;p16"/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0">
                <a:srgbClr val="221F3B"/>
              </a:gs>
              <a:gs pos="50000">
                <a:srgbClr val="221F3B"/>
              </a:gs>
              <a:gs pos="100000">
                <a:srgbClr val="2B274A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446" name="Google Shape;446;p16"/>
          <p:cNvGrpSpPr/>
          <p:nvPr/>
        </p:nvGrpSpPr>
        <p:grpSpPr>
          <a:xfrm>
            <a:off x="1292493" y="4299807"/>
            <a:ext cx="2083885" cy="2083885"/>
            <a:chOff x="4842143" y="3556857"/>
            <a:chExt cx="2083885" cy="2083885"/>
          </a:xfrm>
        </p:grpSpPr>
        <p:sp>
          <p:nvSpPr>
            <p:cNvPr id="447" name="Google Shape;447;p16"/>
            <p:cNvSpPr/>
            <p:nvPr/>
          </p:nvSpPr>
          <p:spPr>
            <a:xfrm flipH="1" rot="8100000">
              <a:off x="5005634" y="4191206"/>
              <a:ext cx="1853969" cy="926985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48" name="Google Shape;448;p16"/>
            <p:cNvSpPr/>
            <p:nvPr/>
          </p:nvSpPr>
          <p:spPr>
            <a:xfrm flipH="1" rot="8100000">
              <a:off x="4957101" y="4052255"/>
              <a:ext cx="1853969" cy="1093090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746EB3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49" name="Google Shape;449;p16"/>
            <p:cNvSpPr/>
            <p:nvPr/>
          </p:nvSpPr>
          <p:spPr>
            <a:xfrm flipH="1" rot="2700000">
              <a:off x="6040374" y="3601683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50" name="Google Shape;450;p16"/>
            <p:cNvSpPr/>
            <p:nvPr/>
          </p:nvSpPr>
          <p:spPr>
            <a:xfrm flipH="1" rot="2700000">
              <a:off x="5059348" y="4582709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51" name="Google Shape;451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2" name="Google Shape;452;p16"/>
          <p:cNvSpPr txBox="1"/>
          <p:nvPr/>
        </p:nvSpPr>
        <p:spPr>
          <a:xfrm>
            <a:off x="5329620" y="1528956"/>
            <a:ext cx="6373812" cy="37774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WHAT CAN WE DO WITH THIS? </a:t>
            </a:r>
            <a:endParaRPr/>
          </a:p>
        </p:txBody>
      </p:sp>
      <p:grpSp>
        <p:nvGrpSpPr>
          <p:cNvPr id="453" name="Google Shape;453;p16"/>
          <p:cNvGrpSpPr/>
          <p:nvPr/>
        </p:nvGrpSpPr>
        <p:grpSpPr>
          <a:xfrm>
            <a:off x="488569" y="595067"/>
            <a:ext cx="1795754" cy="1868165"/>
            <a:chOff x="5008644" y="2170786"/>
            <a:chExt cx="1795754" cy="1868165"/>
          </a:xfrm>
        </p:grpSpPr>
        <p:sp>
          <p:nvSpPr>
            <p:cNvPr id="454" name="Google Shape;454;p16"/>
            <p:cNvSpPr/>
            <p:nvPr/>
          </p:nvSpPr>
          <p:spPr>
            <a:xfrm rot="1800000">
              <a:off x="5463135" y="2432482"/>
              <a:ext cx="1242172" cy="729202"/>
            </a:xfrm>
            <a:custGeom>
              <a:rect b="b" l="l" r="r" t="t"/>
              <a:pathLst>
                <a:path extrusionOk="0" h="317" w="540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>
              <a:gsLst>
                <a:gs pos="0">
                  <a:srgbClr val="2B274A">
                    <a:alpha val="20000"/>
                  </a:srgbClr>
                </a:gs>
                <a:gs pos="20000">
                  <a:srgbClr val="2B274A">
                    <a:alpha val="20000"/>
                  </a:srgbClr>
                </a:gs>
                <a:gs pos="100000">
                  <a:srgbClr val="59EFC0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55" name="Google Shape;455;p16"/>
            <p:cNvSpPr/>
            <p:nvPr/>
          </p:nvSpPr>
          <p:spPr>
            <a:xfrm rot="1800000">
              <a:off x="5236793" y="2566400"/>
              <a:ext cx="611884" cy="1076550"/>
            </a:xfrm>
            <a:custGeom>
              <a:rect b="b" l="l" r="r" t="t"/>
              <a:pathLst>
                <a:path extrusionOk="0" h="468" w="266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>
              <a:gsLst>
                <a:gs pos="0">
                  <a:srgbClr val="2B274A">
                    <a:alpha val="20000"/>
                  </a:srgbClr>
                </a:gs>
                <a:gs pos="20000">
                  <a:srgbClr val="2B274A">
                    <a:alpha val="20000"/>
                  </a:srgbClr>
                </a:gs>
                <a:gs pos="100000">
                  <a:srgbClr val="59EFC0">
                    <a:alpha val="40000"/>
                  </a:srgbClr>
                </a:gs>
              </a:gsLst>
              <a:lin ang="1979999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56" name="Google Shape;456;p16"/>
            <p:cNvSpPr/>
            <p:nvPr/>
          </p:nvSpPr>
          <p:spPr>
            <a:xfrm rot="1800000">
              <a:off x="5765469" y="2876944"/>
              <a:ext cx="630288" cy="1076550"/>
            </a:xfrm>
            <a:custGeom>
              <a:rect b="b" l="l" r="r" t="t"/>
              <a:pathLst>
                <a:path extrusionOk="0" h="468" w="274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>
              <a:gsLst>
                <a:gs pos="0">
                  <a:srgbClr val="2B274A">
                    <a:alpha val="20000"/>
                  </a:srgbClr>
                </a:gs>
                <a:gs pos="20000">
                  <a:srgbClr val="2B274A">
                    <a:alpha val="20000"/>
                  </a:srgbClr>
                </a:gs>
                <a:gs pos="100000">
                  <a:srgbClr val="90F4D4">
                    <a:alpha val="60000"/>
                  </a:srgbClr>
                </a:gs>
              </a:gsLst>
              <a:lin ang="18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57" name="Google Shape;457;p16"/>
          <p:cNvSpPr/>
          <p:nvPr/>
        </p:nvSpPr>
        <p:spPr>
          <a:xfrm>
            <a:off x="3245746" y="1659500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458" name="Google Shape;458;p16"/>
          <p:cNvGrpSpPr/>
          <p:nvPr/>
        </p:nvGrpSpPr>
        <p:grpSpPr>
          <a:xfrm>
            <a:off x="860252" y="2574522"/>
            <a:ext cx="4162386" cy="4175668"/>
            <a:chOff x="3343366" y="8186461"/>
            <a:chExt cx="4162386" cy="4175668"/>
          </a:xfrm>
        </p:grpSpPr>
        <p:sp>
          <p:nvSpPr>
            <p:cNvPr id="459" name="Google Shape;459;p16"/>
            <p:cNvSpPr/>
            <p:nvPr/>
          </p:nvSpPr>
          <p:spPr>
            <a:xfrm flipH="1" rot="8100000">
              <a:off x="3685353" y="9468714"/>
              <a:ext cx="3707937" cy="1853969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gradFill>
              <a:gsLst>
                <a:gs pos="0">
                  <a:srgbClr val="2B274A"/>
                </a:gs>
                <a:gs pos="31000">
                  <a:srgbClr val="2B274A"/>
                </a:gs>
                <a:gs pos="97000">
                  <a:schemeClr val="dk2"/>
                </a:gs>
                <a:gs pos="100000">
                  <a:schemeClr val="dk2"/>
                </a:gs>
              </a:gsLst>
              <a:lin ang="15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60" name="Google Shape;460;p16"/>
            <p:cNvSpPr/>
            <p:nvPr/>
          </p:nvSpPr>
          <p:spPr>
            <a:xfrm flipH="1" rot="8100000">
              <a:off x="3565739" y="9180381"/>
              <a:ext cx="3707937" cy="2164843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746EB3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61" name="Google Shape;461;p16"/>
            <p:cNvSpPr/>
            <p:nvPr/>
          </p:nvSpPr>
          <p:spPr>
            <a:xfrm flipH="1" rot="2700000">
              <a:off x="3792781" y="10251719"/>
              <a:ext cx="214196" cy="933178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62" name="Google Shape;462;p16"/>
            <p:cNvSpPr/>
            <p:nvPr/>
          </p:nvSpPr>
          <p:spPr>
            <a:xfrm flipH="1" rot="2700000">
              <a:off x="5754832" y="8289668"/>
              <a:ext cx="214196" cy="933178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63" name="Google Shape;463;p16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64" name="Google Shape;464;p16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5" name="Google Shape;465;p16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7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1" name="Google Shape;47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341" y="530519"/>
            <a:ext cx="4509625" cy="601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27590" y="3616285"/>
            <a:ext cx="3957161" cy="2967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27590" y="372404"/>
            <a:ext cx="4075461" cy="3056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8"/>
          <p:cNvSpPr txBox="1"/>
          <p:nvPr>
            <p:ph type="title"/>
          </p:nvPr>
        </p:nvSpPr>
        <p:spPr>
          <a:xfrm>
            <a:off x="550862" y="549275"/>
            <a:ext cx="11091600" cy="13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US"/>
              <a:t>Summary</a:t>
            </a:r>
            <a:endParaRPr/>
          </a:p>
        </p:txBody>
      </p:sp>
      <p:grpSp>
        <p:nvGrpSpPr>
          <p:cNvPr id="480" name="Google Shape;480;p18"/>
          <p:cNvGrpSpPr/>
          <p:nvPr/>
        </p:nvGrpSpPr>
        <p:grpSpPr>
          <a:xfrm>
            <a:off x="554112" y="2112963"/>
            <a:ext cx="11083776" cy="3979861"/>
            <a:chOff x="3249" y="0"/>
            <a:chExt cx="11083776" cy="3979861"/>
          </a:xfrm>
        </p:grpSpPr>
        <p:sp>
          <p:nvSpPr>
            <p:cNvPr id="481" name="Google Shape;481;p18"/>
            <p:cNvSpPr/>
            <p:nvPr/>
          </p:nvSpPr>
          <p:spPr>
            <a:xfrm rot="-5400000">
              <a:off x="1434223" y="1011950"/>
              <a:ext cx="397986" cy="195596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accent5"/>
            </a:solidFill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8"/>
            <p:cNvSpPr txBox="1"/>
            <p:nvPr/>
          </p:nvSpPr>
          <p:spPr>
            <a:xfrm>
              <a:off x="674664" y="1810365"/>
              <a:ext cx="1936532" cy="359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ill Sans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Baryon Asymmetry</a:t>
              </a:r>
              <a:endParaRPr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249" y="0"/>
              <a:ext cx="3259934" cy="1392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8"/>
            <p:cNvSpPr txBox="1"/>
            <p:nvPr/>
          </p:nvSpPr>
          <p:spPr>
            <a:xfrm>
              <a:off x="3249" y="0"/>
              <a:ext cx="3259934" cy="1392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b" bIns="13715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Noto Sans Symbols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Why is there an imbalance in baryons and anti-baryons in the universe? The answer may be found in the difference between matter and anti-matter</a:t>
              </a:r>
              <a:endParaRPr/>
            </a:p>
          </p:txBody>
        </p:sp>
        <p:cxnSp>
          <p:nvCxnSpPr>
            <p:cNvPr id="485" name="Google Shape;485;p18"/>
            <p:cNvCxnSpPr/>
            <p:nvPr/>
          </p:nvCxnSpPr>
          <p:spPr>
            <a:xfrm>
              <a:off x="1633216" y="1472548"/>
              <a:ext cx="0" cy="318388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486" name="Google Shape;486;p18"/>
            <p:cNvSpPr/>
            <p:nvPr/>
          </p:nvSpPr>
          <p:spPr>
            <a:xfrm>
              <a:off x="1593417" y="1392951"/>
              <a:ext cx="79597" cy="79597"/>
            </a:xfrm>
            <a:prstGeom prst="ellipse">
              <a:avLst/>
            </a:prstGeom>
            <a:solidFill>
              <a:schemeClr val="accent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2611196" y="1790937"/>
              <a:ext cx="1955960" cy="397986"/>
            </a:xfrm>
            <a:prstGeom prst="rect">
              <a:avLst/>
            </a:prstGeom>
            <a:solidFill>
              <a:srgbClr val="8080AC"/>
            </a:solidFill>
            <a:ln cap="flat" cmpd="sng" w="12700">
              <a:solidFill>
                <a:srgbClr val="8080A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8"/>
            <p:cNvSpPr txBox="1"/>
            <p:nvPr/>
          </p:nvSpPr>
          <p:spPr>
            <a:xfrm>
              <a:off x="2611196" y="1790937"/>
              <a:ext cx="1955960" cy="397986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ill Sans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nEDM</a:t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1959209" y="2586910"/>
              <a:ext cx="3259934" cy="1392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8"/>
            <p:cNvSpPr txBox="1"/>
            <p:nvPr/>
          </p:nvSpPr>
          <p:spPr>
            <a:xfrm>
              <a:off x="1959209" y="2586910"/>
              <a:ext cx="3259934" cy="1392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t" bIns="0" lIns="0" spcFirstLastPara="1" rIns="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Noto Sans Symbols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A non-zero nEDM is crucial to understanding difference between matter and anti-matter. We must induce this using an extremely uniform electromagnet. </a:t>
              </a:r>
              <a:endParaRPr/>
            </a:p>
          </p:txBody>
        </p:sp>
        <p:cxnSp>
          <p:nvCxnSpPr>
            <p:cNvPr id="491" name="Google Shape;491;p18"/>
            <p:cNvCxnSpPr/>
            <p:nvPr/>
          </p:nvCxnSpPr>
          <p:spPr>
            <a:xfrm>
              <a:off x="3589176" y="2188924"/>
              <a:ext cx="0" cy="318388"/>
            </a:xfrm>
            <a:prstGeom prst="straightConnector1">
              <a:avLst/>
            </a:prstGeom>
            <a:noFill/>
            <a:ln cap="flat" cmpd="sng" w="9525">
              <a:solidFill>
                <a:srgbClr val="8080AC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492" name="Google Shape;492;p18"/>
            <p:cNvSpPr/>
            <p:nvPr/>
          </p:nvSpPr>
          <p:spPr>
            <a:xfrm>
              <a:off x="3549378" y="2507313"/>
              <a:ext cx="79597" cy="79597"/>
            </a:xfrm>
            <a:prstGeom prst="ellipse">
              <a:avLst/>
            </a:prstGeom>
            <a:solidFill>
              <a:srgbClr val="8080A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4567157" y="1790937"/>
              <a:ext cx="1955960" cy="397986"/>
            </a:xfrm>
            <a:prstGeom prst="rect">
              <a:avLst/>
            </a:prstGeom>
            <a:solidFill>
              <a:srgbClr val="605E99"/>
            </a:solidFill>
            <a:ln cap="flat" cmpd="sng" w="12700">
              <a:solidFill>
                <a:srgbClr val="605E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8"/>
            <p:cNvSpPr txBox="1"/>
            <p:nvPr/>
          </p:nvSpPr>
          <p:spPr>
            <a:xfrm>
              <a:off x="4567157" y="1790937"/>
              <a:ext cx="1955960" cy="397986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ill Sans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CAD/Fusion</a:t>
              </a: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3915170" y="0"/>
              <a:ext cx="3259934" cy="1392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8"/>
            <p:cNvSpPr txBox="1"/>
            <p:nvPr/>
          </p:nvSpPr>
          <p:spPr>
            <a:xfrm>
              <a:off x="3915170" y="0"/>
              <a:ext cx="3259934" cy="1392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b" bIns="13715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Noto Sans Symbols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The current magnet design is not very effective in producing a uniform magnetic field.  So, we came up with another design. </a:t>
              </a:r>
              <a:endParaRPr/>
            </a:p>
          </p:txBody>
        </p:sp>
        <p:cxnSp>
          <p:nvCxnSpPr>
            <p:cNvPr id="497" name="Google Shape;497;p18"/>
            <p:cNvCxnSpPr/>
            <p:nvPr/>
          </p:nvCxnSpPr>
          <p:spPr>
            <a:xfrm>
              <a:off x="5545137" y="1472548"/>
              <a:ext cx="0" cy="318388"/>
            </a:xfrm>
            <a:prstGeom prst="straightConnector1">
              <a:avLst/>
            </a:prstGeom>
            <a:noFill/>
            <a:ln cap="flat" cmpd="sng" w="9525">
              <a:solidFill>
                <a:srgbClr val="605E99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498" name="Google Shape;498;p18"/>
            <p:cNvSpPr/>
            <p:nvPr/>
          </p:nvSpPr>
          <p:spPr>
            <a:xfrm>
              <a:off x="5505338" y="1392951"/>
              <a:ext cx="79597" cy="79597"/>
            </a:xfrm>
            <a:prstGeom prst="ellipse">
              <a:avLst/>
            </a:prstGeom>
            <a:solidFill>
              <a:srgbClr val="605E9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6523117" y="1790937"/>
              <a:ext cx="1955960" cy="397986"/>
            </a:xfrm>
            <a:prstGeom prst="rect">
              <a:avLst/>
            </a:prstGeom>
            <a:solidFill>
              <a:srgbClr val="4B477A"/>
            </a:solidFill>
            <a:ln cap="flat" cmpd="sng" w="12700">
              <a:solidFill>
                <a:srgbClr val="4B477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8"/>
            <p:cNvSpPr txBox="1"/>
            <p:nvPr/>
          </p:nvSpPr>
          <p:spPr>
            <a:xfrm>
              <a:off x="6523117" y="1790937"/>
              <a:ext cx="1955960" cy="397986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Noto Sans Symbols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Mapping and Testing </a:t>
              </a: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5871130" y="2586910"/>
              <a:ext cx="3259934" cy="1392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8"/>
            <p:cNvSpPr txBox="1"/>
            <p:nvPr/>
          </p:nvSpPr>
          <p:spPr>
            <a:xfrm>
              <a:off x="5871130" y="2586910"/>
              <a:ext cx="3259934" cy="1392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t" bIns="0" lIns="0" spcFirstLastPara="1" rIns="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Noto Sans Symbols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We used a simulation with a prototype coil to understand how B-Field strength is calculated as well as what changes we need to make. </a:t>
              </a:r>
              <a:endParaRPr/>
            </a:p>
          </p:txBody>
        </p:sp>
        <p:cxnSp>
          <p:nvCxnSpPr>
            <p:cNvPr id="503" name="Google Shape;503;p18"/>
            <p:cNvCxnSpPr/>
            <p:nvPr/>
          </p:nvCxnSpPr>
          <p:spPr>
            <a:xfrm>
              <a:off x="7501098" y="2188924"/>
              <a:ext cx="0" cy="318388"/>
            </a:xfrm>
            <a:prstGeom prst="straightConnector1">
              <a:avLst/>
            </a:prstGeom>
            <a:noFill/>
            <a:ln cap="flat" cmpd="sng" w="9525">
              <a:solidFill>
                <a:srgbClr val="4B477A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504" name="Google Shape;504;p18"/>
            <p:cNvSpPr/>
            <p:nvPr/>
          </p:nvSpPr>
          <p:spPr>
            <a:xfrm>
              <a:off x="7461299" y="2507313"/>
              <a:ext cx="79597" cy="79597"/>
            </a:xfrm>
            <a:prstGeom prst="ellipse">
              <a:avLst/>
            </a:prstGeom>
            <a:solidFill>
              <a:srgbClr val="4B477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8"/>
            <p:cNvSpPr/>
            <p:nvPr/>
          </p:nvSpPr>
          <p:spPr>
            <a:xfrm rot="5400000">
              <a:off x="9258065" y="1011950"/>
              <a:ext cx="397986" cy="195596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36325A"/>
            </a:solidFill>
            <a:ln cap="flat" cmpd="sng" w="12700">
              <a:solidFill>
                <a:srgbClr val="36325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8"/>
            <p:cNvSpPr txBox="1"/>
            <p:nvPr/>
          </p:nvSpPr>
          <p:spPr>
            <a:xfrm>
              <a:off x="8479078" y="1810365"/>
              <a:ext cx="1936532" cy="359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Noto Sans Symbols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Future Applications</a:t>
              </a:r>
              <a:endParaRPr/>
            </a:p>
          </p:txBody>
        </p:sp>
        <p:sp>
          <p:nvSpPr>
            <p:cNvPr id="507" name="Google Shape;507;p18"/>
            <p:cNvSpPr/>
            <p:nvPr/>
          </p:nvSpPr>
          <p:spPr>
            <a:xfrm>
              <a:off x="7827091" y="0"/>
              <a:ext cx="3259934" cy="1392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8"/>
            <p:cNvSpPr txBox="1"/>
            <p:nvPr/>
          </p:nvSpPr>
          <p:spPr>
            <a:xfrm>
              <a:off x="7827091" y="0"/>
              <a:ext cx="3259934" cy="1392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b" bIns="13715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Noto Sans Symbols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After the electromagnet is complete, the robotic mapper can detect the uniformity of the field. We can apply techniques to various other things. </a:t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509" name="Google Shape;509;p18"/>
            <p:cNvCxnSpPr/>
            <p:nvPr/>
          </p:nvCxnSpPr>
          <p:spPr>
            <a:xfrm>
              <a:off x="9457058" y="1472548"/>
              <a:ext cx="0" cy="318388"/>
            </a:xfrm>
            <a:prstGeom prst="straightConnector1">
              <a:avLst/>
            </a:prstGeom>
            <a:noFill/>
            <a:ln cap="flat" cmpd="sng" w="9525">
              <a:solidFill>
                <a:srgbClr val="36325A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510" name="Google Shape;510;p18"/>
            <p:cNvSpPr/>
            <p:nvPr/>
          </p:nvSpPr>
          <p:spPr>
            <a:xfrm>
              <a:off x="9417260" y="1392951"/>
              <a:ext cx="79597" cy="79597"/>
            </a:xfrm>
            <a:prstGeom prst="ellipse">
              <a:avLst/>
            </a:prstGeom>
            <a:solidFill>
              <a:srgbClr val="36325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1" name="Google Shape;511;p18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18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9"/>
          <p:cNvSpPr txBox="1"/>
          <p:nvPr>
            <p:ph type="ctrTitle"/>
          </p:nvPr>
        </p:nvSpPr>
        <p:spPr>
          <a:xfrm>
            <a:off x="4511676" y="510937"/>
            <a:ext cx="5437187" cy="298623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518" name="Google Shape;518;p19"/>
          <p:cNvSpPr txBox="1"/>
          <p:nvPr>
            <p:ph idx="1" type="subTitle"/>
          </p:nvPr>
        </p:nvSpPr>
        <p:spPr>
          <a:xfrm>
            <a:off x="5196754" y="3429000"/>
            <a:ext cx="5437187" cy="590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Questions? </a:t>
            </a:r>
            <a:endParaRPr/>
          </a:p>
        </p:txBody>
      </p:sp>
      <p:sp>
        <p:nvSpPr>
          <p:cNvPr id="519" name="Google Shape;519;p19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19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2"/>
          <p:cNvGrpSpPr/>
          <p:nvPr/>
        </p:nvGrpSpPr>
        <p:grpSpPr>
          <a:xfrm>
            <a:off x="363888" y="5322560"/>
            <a:ext cx="1030305" cy="1030305"/>
            <a:chOff x="10240859" y="1436639"/>
            <a:chExt cx="1030305" cy="1030305"/>
          </a:xfrm>
        </p:grpSpPr>
        <p:sp>
          <p:nvSpPr>
            <p:cNvPr id="212" name="Google Shape;212;p2"/>
            <p:cNvSpPr/>
            <p:nvPr/>
          </p:nvSpPr>
          <p:spPr>
            <a:xfrm rot="-8100000">
              <a:off x="10268976" y="1743588"/>
              <a:ext cx="926985" cy="463493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 rot="-2700000">
              <a:off x="11115555" y="1939340"/>
              <a:ext cx="53549" cy="233295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 rot="-2700000">
              <a:off x="10625042" y="1448827"/>
              <a:ext cx="53549" cy="233295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 rot="-8100000">
              <a:off x="10292519" y="1686748"/>
              <a:ext cx="926985" cy="530086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746EB3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16" name="Google Shape;216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7" name="Google Shape;217;p2"/>
          <p:cNvSpPr txBox="1"/>
          <p:nvPr>
            <p:ph type="title"/>
          </p:nvPr>
        </p:nvSpPr>
        <p:spPr>
          <a:xfrm>
            <a:off x="550864" y="549275"/>
            <a:ext cx="3565524" cy="199785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6548755" y="850167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9" name="Google Shape;219;p2"/>
          <p:cNvSpPr txBox="1"/>
          <p:nvPr>
            <p:ph idx="1" type="body"/>
          </p:nvPr>
        </p:nvSpPr>
        <p:spPr>
          <a:xfrm>
            <a:off x="550863" y="2677306"/>
            <a:ext cx="3565525" cy="3415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/>
              <a:t>Background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/>
              <a:t>CAD Components and Implementations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/>
              <a:t>Magnetic Field Mapping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/>
              <a:t>Hopes for this Project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1600"/>
              <a:t>Possible Applications</a:t>
            </a:r>
            <a:endParaRPr/>
          </a:p>
          <a:p>
            <a:pPr indent="-127000" lvl="0" marL="2286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sz="1600"/>
          </a:p>
        </p:txBody>
      </p:sp>
      <p:pic>
        <p:nvPicPr>
          <p:cNvPr descr="Diagram&#10;&#10;Description automatically generated" id="220" name="Google Shape;220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135" r="23615" t="0"/>
          <a:stretch/>
        </p:blipFill>
        <p:spPr>
          <a:xfrm>
            <a:off x="5587746" y="1596771"/>
            <a:ext cx="3448558" cy="34485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pic>
        <p:nvPicPr>
          <p:cNvPr descr="Physics Toolbox Magnetometer:Amazon.com:Appstore for Android" id="221" name="Google Shape;221;p2"/>
          <p:cNvPicPr preferRelativeResize="0"/>
          <p:nvPr/>
        </p:nvPicPr>
        <p:blipFill rotWithShape="1">
          <a:blip r:embed="rId4">
            <a:alphaModFix/>
          </a:blip>
          <a:srcRect b="2" l="17282" r="20395" t="0"/>
          <a:stretch/>
        </p:blipFill>
        <p:spPr>
          <a:xfrm>
            <a:off x="8918575" y="596392"/>
            <a:ext cx="2263776" cy="2263776"/>
          </a:xfrm>
          <a:custGeom>
            <a:rect b="b" l="l" r="r" t="t"/>
            <a:pathLst>
              <a:path extrusionOk="0" h="2263776" w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222" name="Google Shape;222;p2"/>
          <p:cNvGrpSpPr/>
          <p:nvPr/>
        </p:nvGrpSpPr>
        <p:grpSpPr>
          <a:xfrm>
            <a:off x="5585919" y="5592565"/>
            <a:ext cx="828358" cy="828358"/>
            <a:chOff x="3393179" y="4841987"/>
            <a:chExt cx="828358" cy="828358"/>
          </a:xfrm>
        </p:grpSpPr>
        <p:sp>
          <p:nvSpPr>
            <p:cNvPr id="223" name="Google Shape;223;p2"/>
            <p:cNvSpPr/>
            <p:nvPr/>
          </p:nvSpPr>
          <p:spPr>
            <a:xfrm rot="8100000">
              <a:off x="3537358" y="4940429"/>
              <a:ext cx="540001" cy="631474"/>
            </a:xfrm>
            <a:custGeom>
              <a:rect b="b" l="l" r="r" t="t"/>
              <a:pathLst>
                <a:path extrusionOk="0" h="1262947" w="108000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2B274A"/>
                </a:gs>
                <a:gs pos="30000">
                  <a:srgbClr val="2B274A"/>
                </a:gs>
                <a:gs pos="40000">
                  <a:srgbClr val="3B3666"/>
                </a:gs>
                <a:gs pos="60000">
                  <a:srgbClr val="2B274A"/>
                </a:gs>
                <a:gs pos="100000">
                  <a:schemeClr val="dk2"/>
                </a:gs>
              </a:gsLst>
              <a:lin ang="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 rot="-81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0">
                  <a:srgbClr val="453E75">
                    <a:alpha val="32941"/>
                  </a:srgbClr>
                </a:gs>
                <a:gs pos="100000">
                  <a:srgbClr val="59EFC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descr="A picture containing diagram&#10;&#10;Description automatically generated" id="225" name="Google Shape;225;p2"/>
          <p:cNvPicPr preferRelativeResize="0"/>
          <p:nvPr/>
        </p:nvPicPr>
        <p:blipFill rotWithShape="1">
          <a:blip r:embed="rId5">
            <a:alphaModFix/>
          </a:blip>
          <a:srcRect b="-2" l="17778" r="31971" t="0"/>
          <a:stretch/>
        </p:blipFill>
        <p:spPr>
          <a:xfrm>
            <a:off x="9091612" y="3324733"/>
            <a:ext cx="2936876" cy="2936876"/>
          </a:xfrm>
          <a:custGeom>
            <a:rect b="b" l="l" r="r" t="t"/>
            <a:pathLst>
              <a:path extrusionOk="0" h="2936876" w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26" name="Google Shape;226;p2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7" name="Google Shape;227;p2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"/>
          <p:cNvSpPr/>
          <p:nvPr/>
        </p:nvSpPr>
        <p:spPr>
          <a:xfrm rot="2700000">
            <a:off x="612445" y="481888"/>
            <a:ext cx="1080000" cy="1262947"/>
          </a:xfrm>
          <a:custGeom>
            <a:rect b="b" l="l" r="r" t="t"/>
            <a:pathLst>
              <a:path extrusionOk="0" h="1262947" w="1080000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0">
                <a:srgbClr val="2B274A"/>
              </a:gs>
              <a:gs pos="30000">
                <a:srgbClr val="2B274A"/>
              </a:gs>
              <a:gs pos="40000">
                <a:srgbClr val="453E75"/>
              </a:gs>
              <a:gs pos="60000">
                <a:srgbClr val="2B274A"/>
              </a:gs>
              <a:gs pos="100000">
                <a:schemeClr val="dk2"/>
              </a:gs>
            </a:gsLst>
            <a:lin ang="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4" name="Google Shape;234;p3"/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0">
                <a:srgbClr val="221F3B"/>
              </a:gs>
              <a:gs pos="50000">
                <a:srgbClr val="221F3B"/>
              </a:gs>
              <a:gs pos="100000">
                <a:srgbClr val="2B274A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36" name="Google Shape;236;p3"/>
          <p:cNvGrpSpPr/>
          <p:nvPr/>
        </p:nvGrpSpPr>
        <p:grpSpPr>
          <a:xfrm>
            <a:off x="1292493" y="4299807"/>
            <a:ext cx="2083885" cy="2083885"/>
            <a:chOff x="4842143" y="3556857"/>
            <a:chExt cx="2083885" cy="2083885"/>
          </a:xfrm>
        </p:grpSpPr>
        <p:sp>
          <p:nvSpPr>
            <p:cNvPr id="237" name="Google Shape;237;p3"/>
            <p:cNvSpPr/>
            <p:nvPr/>
          </p:nvSpPr>
          <p:spPr>
            <a:xfrm flipH="1" rot="8100000">
              <a:off x="5005634" y="4191206"/>
              <a:ext cx="1853969" cy="926985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 flipH="1" rot="8100000">
              <a:off x="4957101" y="4052255"/>
              <a:ext cx="1853969" cy="1093090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746EB3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 flipH="1" rot="2700000">
              <a:off x="6040374" y="3601683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 flipH="1" rot="2700000">
              <a:off x="5059348" y="4582709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41" name="Google Shape;241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Data Points Digital background" id="242" name="Google Shape;242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243" name="Google Shape;243;p3"/>
          <p:cNvSpPr/>
          <p:nvPr/>
        </p:nvSpPr>
        <p:spPr>
          <a:xfrm>
            <a:off x="0" y="5773729"/>
            <a:ext cx="12192000" cy="1084271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28000">
                <a:srgbClr val="1B192E">
                  <a:alpha val="0"/>
                </a:srgbClr>
              </a:gs>
              <a:gs pos="90000">
                <a:srgbClr val="1B192E">
                  <a:alpha val="60000"/>
                </a:srgbClr>
              </a:gs>
              <a:gs pos="100000">
                <a:srgbClr val="1B192E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4" name="Google Shape;244;p3"/>
          <p:cNvSpPr/>
          <p:nvPr/>
        </p:nvSpPr>
        <p:spPr>
          <a:xfrm rot="10800000">
            <a:off x="0" y="-3"/>
            <a:ext cx="9000000" cy="6857998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50000">
                <a:srgbClr val="1B192E">
                  <a:alpha val="60000"/>
                </a:srgbClr>
              </a:gs>
              <a:gs pos="100000">
                <a:srgbClr val="1B192E">
                  <a:alpha val="6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5" name="Google Shape;245;p3"/>
          <p:cNvSpPr txBox="1"/>
          <p:nvPr>
            <p:ph type="ctrTitle"/>
          </p:nvPr>
        </p:nvSpPr>
        <p:spPr>
          <a:xfrm>
            <a:off x="550863" y="549275"/>
            <a:ext cx="5437187" cy="298623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Play"/>
              <a:buNone/>
            </a:pPr>
            <a:r>
              <a:rPr lang="en-US" sz="64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Baryon Asymmetry of the Universe</a:t>
            </a:r>
            <a:endParaRPr/>
          </a:p>
        </p:txBody>
      </p:sp>
      <p:sp>
        <p:nvSpPr>
          <p:cNvPr id="246" name="Google Shape;246;p3"/>
          <p:cNvSpPr txBox="1"/>
          <p:nvPr>
            <p:ph idx="1" type="subTitle"/>
          </p:nvPr>
        </p:nvSpPr>
        <p:spPr>
          <a:xfrm>
            <a:off x="535305" y="4268992"/>
            <a:ext cx="5437187" cy="2265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This is the stage on which our project lies</a:t>
            </a:r>
            <a:endParaRPr/>
          </a:p>
        </p:txBody>
      </p:sp>
      <p:sp>
        <p:nvSpPr>
          <p:cNvPr id="247" name="Google Shape;247;p3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</a:t>
            </a:r>
            <a:endParaRPr/>
          </a:p>
        </p:txBody>
      </p:sp>
      <p:sp>
        <p:nvSpPr>
          <p:cNvPr id="249" name="Google Shape;249;p3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4"/>
          <p:cNvGrpSpPr/>
          <p:nvPr/>
        </p:nvGrpSpPr>
        <p:grpSpPr>
          <a:xfrm>
            <a:off x="10346504" y="1833152"/>
            <a:ext cx="1656714" cy="1656714"/>
            <a:chOff x="10112258" y="2147095"/>
            <a:chExt cx="1656714" cy="1656714"/>
          </a:xfrm>
        </p:grpSpPr>
        <p:sp>
          <p:nvSpPr>
            <p:cNvPr id="256" name="Google Shape;256;p4"/>
            <p:cNvSpPr/>
            <p:nvPr/>
          </p:nvSpPr>
          <p:spPr>
            <a:xfrm rot="8100000">
              <a:off x="10400615" y="2343978"/>
              <a:ext cx="1080000" cy="1262947"/>
            </a:xfrm>
            <a:custGeom>
              <a:rect b="b" l="l" r="r" t="t"/>
              <a:pathLst>
                <a:path extrusionOk="0" h="1262947" w="108000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2B274A"/>
                </a:gs>
                <a:gs pos="30000">
                  <a:srgbClr val="2B274A"/>
                </a:gs>
                <a:gs pos="40000">
                  <a:srgbClr val="3B3666"/>
                </a:gs>
                <a:gs pos="60000">
                  <a:srgbClr val="2B274A"/>
                </a:gs>
                <a:gs pos="100000">
                  <a:schemeClr val="dk2"/>
                </a:gs>
              </a:gsLst>
              <a:lin ang="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 rot="-81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0">
                  <a:srgbClr val="453E75">
                    <a:alpha val="32941"/>
                  </a:srgbClr>
                </a:gs>
                <a:gs pos="100000">
                  <a:srgbClr val="59EFC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58" name="Google Shape;258;p4"/>
          <p:cNvSpPr txBox="1"/>
          <p:nvPr>
            <p:ph type="title"/>
          </p:nvPr>
        </p:nvSpPr>
        <p:spPr>
          <a:xfrm>
            <a:off x="550862" y="549275"/>
            <a:ext cx="11097551" cy="13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US"/>
              <a:t>Where Did It All Go? </a:t>
            </a:r>
            <a:endParaRPr/>
          </a:p>
        </p:txBody>
      </p:sp>
      <p:sp>
        <p:nvSpPr>
          <p:cNvPr id="259" name="Google Shape;259;p4"/>
          <p:cNvSpPr txBox="1"/>
          <p:nvPr>
            <p:ph idx="2" type="body"/>
          </p:nvPr>
        </p:nvSpPr>
        <p:spPr>
          <a:xfrm>
            <a:off x="543584" y="2012463"/>
            <a:ext cx="5429114" cy="3515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If there was a balance between these two types of matter,  we wouldn’t be here. 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This phenomena is sometimes known as the baryogenesis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Baryon Number is the number of leftover baryons in a pair; constant</a:t>
            </a:r>
            <a:endParaRPr/>
          </a:p>
        </p:txBody>
      </p:sp>
      <p:sp>
        <p:nvSpPr>
          <p:cNvPr id="260" name="Google Shape;260;p4"/>
          <p:cNvSpPr txBox="1"/>
          <p:nvPr>
            <p:ph idx="4" type="body"/>
          </p:nvPr>
        </p:nvSpPr>
        <p:spPr>
          <a:xfrm>
            <a:off x="6204746" y="1987689"/>
            <a:ext cx="5436391" cy="3515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The answer to this might be found in electroweak physics and its corresponding symmetries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What distinguishes a particle from an anti-particle? </a:t>
            </a:r>
            <a:endParaRPr/>
          </a:p>
        </p:txBody>
      </p:sp>
      <p:sp>
        <p:nvSpPr>
          <p:cNvPr id="261" name="Google Shape;261;p4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4295775" y="0"/>
            <a:ext cx="360000" cy="274638"/>
          </a:xfrm>
          <a:custGeom>
            <a:rect b="b" l="l" r="r" t="t"/>
            <a:pathLst>
              <a:path extrusionOk="0" h="274638" w="360000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5"/>
          <p:cNvGrpSpPr/>
          <p:nvPr/>
        </p:nvGrpSpPr>
        <p:grpSpPr>
          <a:xfrm>
            <a:off x="363888" y="5322560"/>
            <a:ext cx="1030305" cy="1030305"/>
            <a:chOff x="10240859" y="1436639"/>
            <a:chExt cx="1030305" cy="1030305"/>
          </a:xfrm>
        </p:grpSpPr>
        <p:sp>
          <p:nvSpPr>
            <p:cNvPr id="269" name="Google Shape;269;p5"/>
            <p:cNvSpPr/>
            <p:nvPr/>
          </p:nvSpPr>
          <p:spPr>
            <a:xfrm rot="-8100000">
              <a:off x="10268976" y="1743588"/>
              <a:ext cx="926985" cy="463493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 rot="-2700000">
              <a:off x="11115555" y="1939340"/>
              <a:ext cx="53549" cy="233295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 rot="-2700000">
              <a:off x="10625042" y="1448827"/>
              <a:ext cx="53549" cy="233295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 rot="-8100000">
              <a:off x="10292519" y="1686748"/>
              <a:ext cx="926985" cy="530086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746EB3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73" name="Google Shape;273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4" name="Google Shape;274;p5"/>
          <p:cNvSpPr txBox="1"/>
          <p:nvPr>
            <p:ph type="title"/>
          </p:nvPr>
        </p:nvSpPr>
        <p:spPr>
          <a:xfrm>
            <a:off x="7437816" y="18641"/>
            <a:ext cx="5022094" cy="192007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lay"/>
              <a:buNone/>
            </a:pPr>
            <a:r>
              <a:rPr lang="en-US" sz="2800"/>
              <a:t>Neutron Electric Dipole Moment (nEDM)</a:t>
            </a:r>
            <a:endParaRPr/>
          </a:p>
        </p:txBody>
      </p:sp>
      <p:sp>
        <p:nvSpPr>
          <p:cNvPr id="275" name="Google Shape;275;p5"/>
          <p:cNvSpPr txBox="1"/>
          <p:nvPr>
            <p:ph idx="1" type="body"/>
          </p:nvPr>
        </p:nvSpPr>
        <p:spPr>
          <a:xfrm>
            <a:off x="550863" y="2677306"/>
            <a:ext cx="5437187" cy="3415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01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2000"/>
          </a:p>
        </p:txBody>
      </p:sp>
      <p:pic>
        <p:nvPicPr>
          <p:cNvPr id="276" name="Google Shape;276;p5"/>
          <p:cNvPicPr preferRelativeResize="0"/>
          <p:nvPr/>
        </p:nvPicPr>
        <p:blipFill rotWithShape="1">
          <a:blip r:embed="rId3">
            <a:alphaModFix/>
          </a:blip>
          <a:srcRect b="60668" l="56106" r="6340" t="2926"/>
          <a:stretch/>
        </p:blipFill>
        <p:spPr>
          <a:xfrm>
            <a:off x="8696903" y="2623875"/>
            <a:ext cx="2821667" cy="3237380"/>
          </a:xfrm>
          <a:custGeom>
            <a:rect b="b" l="l" r="r" t="t"/>
            <a:pathLst>
              <a:path extrusionOk="0" h="5759450" w="4713922">
                <a:moveTo>
                  <a:pt x="0" y="0"/>
                </a:moveTo>
                <a:lnTo>
                  <a:pt x="4713922" y="0"/>
                </a:lnTo>
                <a:lnTo>
                  <a:pt x="4713922" y="5759450"/>
                </a:lnTo>
                <a:lnTo>
                  <a:pt x="0" y="575945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77" name="Google Shape;277;p5"/>
          <p:cNvSpPr txBox="1"/>
          <p:nvPr>
            <p:ph idx="10" type="dt"/>
          </p:nvPr>
        </p:nvSpPr>
        <p:spPr>
          <a:xfrm>
            <a:off x="876261" y="6098723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From: https://briankoberlein.com/blog/lack-of-symmetry/</a:t>
            </a:r>
            <a:endParaRPr/>
          </a:p>
        </p:txBody>
      </p:sp>
      <p:sp>
        <p:nvSpPr>
          <p:cNvPr id="278" name="Google Shape;278;p5"/>
          <p:cNvSpPr txBox="1"/>
          <p:nvPr>
            <p:ph idx="11" type="ftr"/>
          </p:nvPr>
        </p:nvSpPr>
        <p:spPr>
          <a:xfrm>
            <a:off x="8460508" y="6043324"/>
            <a:ext cx="3406851" cy="414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Trinhammer, Ole. (2017). Intrinsic quantum mechanics I. Foundation and applications to particle physics. Neutral pentaquarks, proton spin structure and magnetic moment. 10.13140/RG.2.2.34137.11367. </a:t>
            </a:r>
            <a:endParaRPr/>
          </a:p>
        </p:txBody>
      </p:sp>
      <p:sp>
        <p:nvSpPr>
          <p:cNvPr id="279" name="Google Shape;279;p5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80" name="Google Shape;280;p5"/>
          <p:cNvSpPr/>
          <p:nvPr/>
        </p:nvSpPr>
        <p:spPr>
          <a:xfrm rot="1640095">
            <a:off x="9392480" y="4632726"/>
            <a:ext cx="136597" cy="83386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0D8A6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1" name="Google Shape;281;p5"/>
          <p:cNvSpPr/>
          <p:nvPr/>
        </p:nvSpPr>
        <p:spPr>
          <a:xfrm rot="-3840662">
            <a:off x="10009457" y="2685950"/>
            <a:ext cx="986007" cy="17022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0D8A6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2" name="Google Shape;282;p5"/>
          <p:cNvSpPr/>
          <p:nvPr/>
        </p:nvSpPr>
        <p:spPr>
          <a:xfrm>
            <a:off x="7345452" y="152400"/>
            <a:ext cx="92364" cy="6553200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0D8A6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A Lack of Symmetry | by Brian Koberlein" id="283" name="Google Shape;28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418" y="152400"/>
            <a:ext cx="3899988" cy="571998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5"/>
          <p:cNvSpPr txBox="1"/>
          <p:nvPr/>
        </p:nvSpPr>
        <p:spPr>
          <a:xfrm>
            <a:off x="4264265" y="743531"/>
            <a:ext cx="2806927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If the symmetries were consistent, then there would be no imbalance.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Weak Interactions within quarks violates CP Symmetry.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Violation originates from weak interactions that change the charge of quarks. 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"/>
          <p:cNvSpPr/>
          <p:nvPr/>
        </p:nvSpPr>
        <p:spPr>
          <a:xfrm rot="2700000">
            <a:off x="612445" y="481888"/>
            <a:ext cx="1080000" cy="1262947"/>
          </a:xfrm>
          <a:custGeom>
            <a:rect b="b" l="l" r="r" t="t"/>
            <a:pathLst>
              <a:path extrusionOk="0" h="1262947" w="1080000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0">
                <a:srgbClr val="2B274A"/>
              </a:gs>
              <a:gs pos="30000">
                <a:srgbClr val="2B274A"/>
              </a:gs>
              <a:gs pos="40000">
                <a:srgbClr val="453E75"/>
              </a:gs>
              <a:gs pos="60000">
                <a:srgbClr val="2B274A"/>
              </a:gs>
              <a:gs pos="100000">
                <a:schemeClr val="dk2"/>
              </a:gs>
            </a:gsLst>
            <a:lin ang="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0" name="Google Shape;290;p6"/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0">
                <a:srgbClr val="221F3B"/>
              </a:gs>
              <a:gs pos="50000">
                <a:srgbClr val="221F3B"/>
              </a:gs>
              <a:gs pos="100000">
                <a:srgbClr val="2B274A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1" name="Google Shape;291;p6"/>
          <p:cNvSpPr/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92" name="Google Shape;292;p6"/>
          <p:cNvGrpSpPr/>
          <p:nvPr/>
        </p:nvGrpSpPr>
        <p:grpSpPr>
          <a:xfrm>
            <a:off x="1292493" y="4299807"/>
            <a:ext cx="2083885" cy="2083885"/>
            <a:chOff x="4842143" y="3556857"/>
            <a:chExt cx="2083885" cy="2083885"/>
          </a:xfrm>
        </p:grpSpPr>
        <p:sp>
          <p:nvSpPr>
            <p:cNvPr id="293" name="Google Shape;293;p6"/>
            <p:cNvSpPr/>
            <p:nvPr/>
          </p:nvSpPr>
          <p:spPr>
            <a:xfrm flipH="1" rot="8100000">
              <a:off x="5005634" y="4191206"/>
              <a:ext cx="1853969" cy="926985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 flipH="1" rot="8100000">
              <a:off x="4957101" y="4052255"/>
              <a:ext cx="1853969" cy="1093090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746EB3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 flipH="1" rot="2700000">
              <a:off x="6040374" y="3601683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 flipH="1" rot="2700000">
              <a:off x="5059348" y="4582709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97" name="Google Shape;297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8" name="Google Shape;298;p6"/>
          <p:cNvSpPr txBox="1"/>
          <p:nvPr>
            <p:ph type="title"/>
          </p:nvPr>
        </p:nvSpPr>
        <p:spPr>
          <a:xfrm>
            <a:off x="550863" y="549275"/>
            <a:ext cx="5437187" cy="298623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lay"/>
              <a:buNone/>
            </a:pPr>
            <a:r>
              <a:rPr lang="en-US" sz="45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We want to simulate, design, and test an electromagnet for this purpose. </a:t>
            </a:r>
            <a:endParaRPr/>
          </a:p>
        </p:txBody>
      </p:sp>
      <p:pic>
        <p:nvPicPr>
          <p:cNvPr descr="Diagram&#10;&#10;Description automatically generated" id="299" name="Google Shape;299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" l="20135" r="23616" t="0"/>
          <a:stretch/>
        </p:blipFill>
        <p:spPr>
          <a:xfrm>
            <a:off x="6508749" y="862806"/>
            <a:ext cx="5132388" cy="51323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grpSp>
        <p:nvGrpSpPr>
          <p:cNvPr id="300" name="Google Shape;300;p6"/>
          <p:cNvGrpSpPr/>
          <p:nvPr/>
        </p:nvGrpSpPr>
        <p:grpSpPr>
          <a:xfrm>
            <a:off x="10904572" y="450833"/>
            <a:ext cx="828358" cy="828358"/>
            <a:chOff x="10462536" y="1408249"/>
            <a:chExt cx="828358" cy="828358"/>
          </a:xfrm>
        </p:grpSpPr>
        <p:sp>
          <p:nvSpPr>
            <p:cNvPr id="301" name="Google Shape;301;p6"/>
            <p:cNvSpPr/>
            <p:nvPr/>
          </p:nvSpPr>
          <p:spPr>
            <a:xfrm rot="8100000">
              <a:off x="10606715" y="1506691"/>
              <a:ext cx="540001" cy="631474"/>
            </a:xfrm>
            <a:custGeom>
              <a:rect b="b" l="l" r="r" t="t"/>
              <a:pathLst>
                <a:path extrusionOk="0" h="1262947" w="108000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2B274A"/>
                </a:gs>
                <a:gs pos="30000">
                  <a:srgbClr val="2B274A"/>
                </a:gs>
                <a:gs pos="40000">
                  <a:srgbClr val="3B3666"/>
                </a:gs>
                <a:gs pos="60000">
                  <a:srgbClr val="2B274A"/>
                </a:gs>
                <a:gs pos="100000">
                  <a:schemeClr val="dk2"/>
                </a:gs>
              </a:gsLst>
              <a:lin ang="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 rot="-8100000">
              <a:off x="10613915" y="1424627"/>
              <a:ext cx="270000" cy="540001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303" name="Google Shape;303;p6"/>
          <p:cNvSpPr/>
          <p:nvPr/>
        </p:nvSpPr>
        <p:spPr>
          <a:xfrm>
            <a:off x="10282954" y="5171203"/>
            <a:ext cx="1080000" cy="1080000"/>
          </a:xfrm>
          <a:prstGeom prst="ellipse">
            <a:avLst/>
          </a:prstGeom>
          <a:gradFill>
            <a:gsLst>
              <a:gs pos="0">
                <a:srgbClr val="1B182E"/>
              </a:gs>
              <a:gs pos="60000">
                <a:srgbClr val="1B182E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4" name="Google Shape;304;p6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5" name="Google Shape;305;p6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6" name="Google Shape;306;p6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7"/>
          <p:cNvSpPr/>
          <p:nvPr/>
        </p:nvSpPr>
        <p:spPr>
          <a:xfrm rot="2700000">
            <a:off x="612445" y="481888"/>
            <a:ext cx="1080000" cy="1262947"/>
          </a:xfrm>
          <a:custGeom>
            <a:rect b="b" l="l" r="r" t="t"/>
            <a:pathLst>
              <a:path extrusionOk="0" h="1262947" w="1080000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0">
                <a:srgbClr val="2B274A"/>
              </a:gs>
              <a:gs pos="30000">
                <a:srgbClr val="2B274A"/>
              </a:gs>
              <a:gs pos="40000">
                <a:srgbClr val="453E75"/>
              </a:gs>
              <a:gs pos="60000">
                <a:srgbClr val="2B274A"/>
              </a:gs>
              <a:gs pos="100000">
                <a:schemeClr val="dk2"/>
              </a:gs>
            </a:gsLst>
            <a:lin ang="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3" name="Google Shape;313;p7"/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0">
                <a:srgbClr val="221F3B"/>
              </a:gs>
              <a:gs pos="50000">
                <a:srgbClr val="221F3B"/>
              </a:gs>
              <a:gs pos="100000">
                <a:srgbClr val="2B274A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4" name="Google Shape;314;p7"/>
          <p:cNvSpPr/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315" name="Google Shape;315;p7"/>
          <p:cNvGrpSpPr/>
          <p:nvPr/>
        </p:nvGrpSpPr>
        <p:grpSpPr>
          <a:xfrm>
            <a:off x="1292493" y="4299807"/>
            <a:ext cx="2083885" cy="2083885"/>
            <a:chOff x="4842143" y="3556857"/>
            <a:chExt cx="2083885" cy="2083885"/>
          </a:xfrm>
        </p:grpSpPr>
        <p:sp>
          <p:nvSpPr>
            <p:cNvPr id="316" name="Google Shape;316;p7"/>
            <p:cNvSpPr/>
            <p:nvPr/>
          </p:nvSpPr>
          <p:spPr>
            <a:xfrm flipH="1" rot="8100000">
              <a:off x="5005634" y="4191206"/>
              <a:ext cx="1853969" cy="926985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7" name="Google Shape;317;p7"/>
            <p:cNvSpPr/>
            <p:nvPr/>
          </p:nvSpPr>
          <p:spPr>
            <a:xfrm flipH="1" rot="8100000">
              <a:off x="4957101" y="4052255"/>
              <a:ext cx="1853969" cy="1093090"/>
            </a:xfrm>
            <a:custGeom>
              <a:rect b="b" l="l" r="r" t="t"/>
              <a:pathLst>
                <a:path extrusionOk="0" h="1329373" w="2658746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746EB3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8" name="Google Shape;318;p7"/>
            <p:cNvSpPr/>
            <p:nvPr/>
          </p:nvSpPr>
          <p:spPr>
            <a:xfrm flipH="1" rot="2700000">
              <a:off x="6040374" y="3601683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9" name="Google Shape;319;p7"/>
            <p:cNvSpPr/>
            <p:nvPr/>
          </p:nvSpPr>
          <p:spPr>
            <a:xfrm flipH="1" rot="2700000">
              <a:off x="5059348" y="4582709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320" name="Google Shape;320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Diagram&#10;&#10;Description automatically generated" id="321" name="Google Shape;32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"/>
            <a:ext cx="12191980" cy="68580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22" name="Google Shape;322;p7"/>
          <p:cNvSpPr/>
          <p:nvPr/>
        </p:nvSpPr>
        <p:spPr>
          <a:xfrm>
            <a:off x="0" y="5773729"/>
            <a:ext cx="12192000" cy="1084271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28000">
                <a:srgbClr val="1B192E">
                  <a:alpha val="0"/>
                </a:srgbClr>
              </a:gs>
              <a:gs pos="90000">
                <a:srgbClr val="1B192E">
                  <a:alpha val="60000"/>
                </a:srgbClr>
              </a:gs>
              <a:gs pos="100000">
                <a:srgbClr val="1B192E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3" name="Google Shape;323;p7"/>
          <p:cNvSpPr/>
          <p:nvPr/>
        </p:nvSpPr>
        <p:spPr>
          <a:xfrm rot="10800000">
            <a:off x="0" y="-3"/>
            <a:ext cx="9000000" cy="6857998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50000">
                <a:srgbClr val="1B192E">
                  <a:alpha val="60000"/>
                </a:srgbClr>
              </a:gs>
              <a:gs pos="100000">
                <a:srgbClr val="1B192E">
                  <a:alpha val="6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4" name="Google Shape;324;p7"/>
          <p:cNvSpPr txBox="1"/>
          <p:nvPr>
            <p:ph type="ctrTitle"/>
          </p:nvPr>
        </p:nvSpPr>
        <p:spPr>
          <a:xfrm>
            <a:off x="550863" y="549275"/>
            <a:ext cx="5437187" cy="298623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Play"/>
              <a:buNone/>
            </a:pPr>
            <a:r>
              <a:rPr lang="en-US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Using CAD</a:t>
            </a:r>
            <a:endParaRPr/>
          </a:p>
        </p:txBody>
      </p:sp>
      <p:sp>
        <p:nvSpPr>
          <p:cNvPr id="325" name="Google Shape;325;p7"/>
          <p:cNvSpPr txBox="1"/>
          <p:nvPr>
            <p:ph idx="1" type="subTitle"/>
          </p:nvPr>
        </p:nvSpPr>
        <p:spPr>
          <a:xfrm>
            <a:off x="550863" y="3827610"/>
            <a:ext cx="5437187" cy="2265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Redesigning a Faulty Prototype</a:t>
            </a:r>
            <a:endParaRPr/>
          </a:p>
        </p:txBody>
      </p:sp>
      <p:sp>
        <p:nvSpPr>
          <p:cNvPr id="326" name="Google Shape;326;p7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7" name="Google Shape;327;p7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8" name="Google Shape;328;p7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"/>
          <p:cNvSpPr txBox="1"/>
          <p:nvPr>
            <p:ph type="title"/>
          </p:nvPr>
        </p:nvSpPr>
        <p:spPr>
          <a:xfrm>
            <a:off x="550862" y="549275"/>
            <a:ext cx="11097551" cy="13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US"/>
              <a:t>Faulty Design</a:t>
            </a:r>
            <a:endParaRPr/>
          </a:p>
        </p:txBody>
      </p:sp>
      <p:sp>
        <p:nvSpPr>
          <p:cNvPr id="334" name="Google Shape;334;p8"/>
          <p:cNvSpPr txBox="1"/>
          <p:nvPr>
            <p:ph idx="2" type="body"/>
          </p:nvPr>
        </p:nvSpPr>
        <p:spPr>
          <a:xfrm>
            <a:off x="559476" y="2432304"/>
            <a:ext cx="3563936" cy="3515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143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114300" lvl="0" marL="2286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35" name="Google Shape;335;p8"/>
          <p:cNvSpPr txBox="1"/>
          <p:nvPr>
            <p:ph idx="6" type="body"/>
          </p:nvPr>
        </p:nvSpPr>
        <p:spPr>
          <a:xfrm>
            <a:off x="6825672" y="1699492"/>
            <a:ext cx="4822741" cy="4705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Our goal is to redesign this electro-magnet, so it fulfills its purpose.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The grooves surrounding the plastic do not hold the wire in place. 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 This is a problem for the uniformity of the magnetic field. 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We’ve produced an alternative design</a:t>
            </a:r>
            <a:endParaRPr/>
          </a:p>
        </p:txBody>
      </p:sp>
      <p:sp>
        <p:nvSpPr>
          <p:cNvPr id="336" name="Google Shape;336;p8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8"/>
          <p:cNvSpPr txBox="1"/>
          <p:nvPr>
            <p:ph idx="11" type="ftr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8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text&#10;&#10;Description automatically generated" id="339" name="Google Shape;3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731" y="1830596"/>
            <a:ext cx="4661532" cy="413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9"/>
          <p:cNvSpPr txBox="1"/>
          <p:nvPr>
            <p:ph idx="3" type="body"/>
          </p:nvPr>
        </p:nvSpPr>
        <p:spPr>
          <a:xfrm>
            <a:off x="4200014" y="911914"/>
            <a:ext cx="5436392" cy="5353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2860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/>
              <a:t>ALUMINUM SKELETON </a:t>
            </a:r>
            <a:endParaRPr/>
          </a:p>
        </p:txBody>
      </p:sp>
      <p:pic>
        <p:nvPicPr>
          <p:cNvPr id="345" name="Google Shape;345;p9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5930" y="2020776"/>
            <a:ext cx="5920140" cy="392531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9"/>
          <p:cNvSpPr txBox="1"/>
          <p:nvPr>
            <p:ph idx="10" type="dt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9"/>
          <p:cNvSpPr txBox="1"/>
          <p:nvPr>
            <p:ph idx="12" type="sldNum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DFloatVTI">
  <a:themeElements>
    <a:clrScheme name="Float">
      <a:dk1>
        <a:srgbClr val="000000"/>
      </a:dk1>
      <a:lt1>
        <a:srgbClr val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2022-07-10T19:51:47Z</dcterms:created>
  <dc:creator>Delcher, Diana M.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