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b748c81c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b748c81c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b748c81c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b748c81c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b748c81c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b748c81c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b748c81c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b748c81c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b748c81c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b748c81c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748c81c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b748c81c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b748c81c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b748c81c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b748c81c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b748c81c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Speed Data Acquisition With FPGAs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JT Mills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7650" y="581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NOPTREX Experiment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56425" y="1390600"/>
            <a:ext cx="8059800" cy="3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Searching for time-reversal symmetry violation in n=&gt;𝜸 resonances in heavy nuclei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Polarized low-energy neutron beam =&gt; heavy nuclei target =&gt; gammas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Fundamental symmetry violations help to explain the baryon asymmetry in the Big Bang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7650" y="581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Nuclear Physics Data Acquisition (DAQ)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209000" y="1438375"/>
            <a:ext cx="1794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24 NaI Scintillation Detector Array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(IU, UK, EKU)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192825" y="1438375"/>
            <a:ext cx="2162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CAEN DT5560SE 32 Channel Open FPGA Digitizer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854950" y="1438375"/>
            <a:ext cx="162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Custom SciCompiler Firmware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726" y="2269675"/>
            <a:ext cx="2738599" cy="20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18031" r="14309" t="0"/>
          <a:stretch/>
        </p:blipFill>
        <p:spPr>
          <a:xfrm>
            <a:off x="142650" y="2356475"/>
            <a:ext cx="2162400" cy="19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09000" y="4352200"/>
            <a:ext cx="1444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J. Doskow (IU)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 b="15914" l="0" r="0" t="18542"/>
          <a:stretch/>
        </p:blipFill>
        <p:spPr>
          <a:xfrm>
            <a:off x="6034950" y="2356475"/>
            <a:ext cx="3036126" cy="16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2447525" y="2852400"/>
            <a:ext cx="457200" cy="48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5643325" y="2852400"/>
            <a:ext cx="457200" cy="487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9450" y="593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Field Programmable Gate Array (FPGA)?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3600" y="1260575"/>
            <a:ext cx="39657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FPGAs allow for customization of the digital logic within the computer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By stacking logic gates, lookup tables (LUTs) can be made which can be programmed to define the logic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LUTs and Flip-Flops are combined to form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configurable logic blocks (CLBs), which are connected by interconnects to route signals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variable configurability of FPGAs make them useful for efficiently performing specific tasks, such as processing digital signals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025" y="3089130"/>
            <a:ext cx="2725550" cy="19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3725" y="1281125"/>
            <a:ext cx="2685760" cy="165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727650" y="593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SciCompiler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101225" y="1481400"/>
            <a:ext cx="2787900" cy="3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CAEN software for developing custom FPGA firmware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High-level block coding makes development easier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Works with Vivado and Visual Studios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15914" l="0" r="0" t="18542"/>
          <a:stretch/>
        </p:blipFill>
        <p:spPr>
          <a:xfrm>
            <a:off x="2748225" y="1237575"/>
            <a:ext cx="6395775" cy="354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727650" y="593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Charge Integration Firmware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101225" y="1481400"/>
            <a:ext cx="2870700" cy="3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Charge Integration calculates the area under a digital signal within a given time period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Using a leading edge trigger to trigger on an external clock signal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Output data is visible on a spectrum and oscilloscope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15914" l="0" r="0" t="18542"/>
          <a:stretch/>
        </p:blipFill>
        <p:spPr>
          <a:xfrm>
            <a:off x="3294025" y="1237625"/>
            <a:ext cx="6116802" cy="354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27650" y="5689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727650" y="1361800"/>
            <a:ext cx="265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Cesium 137 Spectrum from a NaI detector using leading-edge trigger and charge integration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281525" y="1361800"/>
            <a:ext cx="271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Cesium 137 spectrum using external trigger signal and long integration time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13714" l="0" r="0" t="5945"/>
          <a:stretch/>
        </p:blipFill>
        <p:spPr>
          <a:xfrm>
            <a:off x="152400" y="2502750"/>
            <a:ext cx="4232949" cy="212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2308700"/>
            <a:ext cx="4232962" cy="26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727650" y="581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Next Steps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138025" y="1389400"/>
            <a:ext cx="8649300" cy="36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By using an open FPGA digitizer, we can efficiently process detector </a:t>
            </a:r>
            <a:r>
              <a:rPr lang="en" sz="1800"/>
              <a:t>signals in real-time using custom filters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Need to expand the firmware to 32 channels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Need to develop more detailed and accessible readout software to work with the firmware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Currently updating firmware to trigger on a 20Hz external signal to begin integration over 100 microsecond and 10 microsecond time intervals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27650" y="605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729450" y="1370975"/>
            <a:ext cx="7688700" cy="29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J. Doskow, Indiana University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Yuke Wang, University of Michigan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