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2"/>
  </p:notesMasterIdLst>
  <p:sldIdLst>
    <p:sldId id="257" r:id="rId2"/>
    <p:sldId id="258" r:id="rId3"/>
    <p:sldId id="267" r:id="rId4"/>
    <p:sldId id="264" r:id="rId5"/>
    <p:sldId id="259" r:id="rId6"/>
    <p:sldId id="263" r:id="rId7"/>
    <p:sldId id="260" r:id="rId8"/>
    <p:sldId id="256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816E1-C9FB-4E3F-B241-0CC0952042BE}" v="581" dt="2022-07-06T23:44:5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Golden" userId="0a35bc0bccc9eb03" providerId="LiveId" clId="{37798A38-3F55-4A01-8030-682E26E0D7BE}"/>
    <pc:docChg chg="undo redo custSel addSld modSld sldOrd modMainMaster">
      <pc:chgData name="Matthew Golden" userId="0a35bc0bccc9eb03" providerId="LiveId" clId="{37798A38-3F55-4A01-8030-682E26E0D7BE}" dt="2022-07-06T01:01:24.326" v="2484" actId="14100"/>
      <pc:docMkLst>
        <pc:docMk/>
      </pc:docMkLst>
      <pc:sldChg chg="addSp delSp modSp mod ord setBg">
        <pc:chgData name="Matthew Golden" userId="0a35bc0bccc9eb03" providerId="LiveId" clId="{37798A38-3F55-4A01-8030-682E26E0D7BE}" dt="2022-07-06T01:01:24.326" v="2484" actId="14100"/>
        <pc:sldMkLst>
          <pc:docMk/>
          <pc:sldMk cId="1578074019" sldId="256"/>
        </pc:sldMkLst>
        <pc:spChg chg="mod">
          <ac:chgData name="Matthew Golden" userId="0a35bc0bccc9eb03" providerId="LiveId" clId="{37798A38-3F55-4A01-8030-682E26E0D7BE}" dt="2022-07-06T00:59:41.327" v="2454" actId="27636"/>
          <ac:spMkLst>
            <pc:docMk/>
            <pc:sldMk cId="1578074019" sldId="256"/>
            <ac:spMk id="2" creationId="{6D341E7E-2CE2-D059-FD2B-7D2B23007885}"/>
          </ac:spMkLst>
        </pc:spChg>
        <pc:spChg chg="del mod">
          <ac:chgData name="Matthew Golden" userId="0a35bc0bccc9eb03" providerId="LiveId" clId="{37798A38-3F55-4A01-8030-682E26E0D7BE}" dt="2022-07-06T00:31:50.370" v="2122"/>
          <ac:spMkLst>
            <pc:docMk/>
            <pc:sldMk cId="1578074019" sldId="256"/>
            <ac:spMk id="3" creationId="{1F9C5926-9C2F-503F-D6D8-F432FE76C295}"/>
          </ac:spMkLst>
        </pc:spChg>
        <pc:spChg chg="add del mod">
          <ac:chgData name="Matthew Golden" userId="0a35bc0bccc9eb03" providerId="LiveId" clId="{37798A38-3F55-4A01-8030-682E26E0D7BE}" dt="2022-07-06T00:31:31.719" v="2115" actId="478"/>
          <ac:spMkLst>
            <pc:docMk/>
            <pc:sldMk cId="1578074019" sldId="256"/>
            <ac:spMk id="4" creationId="{612CB3B6-325B-0B5A-4E08-CFB71A864618}"/>
          </ac:spMkLst>
        </pc:spChg>
        <pc:spChg chg="add del mod">
          <ac:chgData name="Matthew Golden" userId="0a35bc0bccc9eb03" providerId="LiveId" clId="{37798A38-3F55-4A01-8030-682E26E0D7BE}" dt="2022-07-06T00:31:29.441" v="2114" actId="478"/>
          <ac:spMkLst>
            <pc:docMk/>
            <pc:sldMk cId="1578074019" sldId="256"/>
            <ac:spMk id="8" creationId="{7AC0FDD2-CEE7-4FC2-A8A5-05126E1BBBD7}"/>
          </ac:spMkLst>
        </pc:spChg>
        <pc:spChg chg="add del mod">
          <ac:chgData name="Matthew Golden" userId="0a35bc0bccc9eb03" providerId="LiveId" clId="{37798A38-3F55-4A01-8030-682E26E0D7BE}" dt="2022-07-06T00:31:32.470" v="2116" actId="478"/>
          <ac:spMkLst>
            <pc:docMk/>
            <pc:sldMk cId="1578074019" sldId="256"/>
            <ac:spMk id="14" creationId="{E16B1EAC-9CCC-2FC8-868F-D251D656D472}"/>
          </ac:spMkLst>
        </pc:spChg>
        <pc:spChg chg="add del mod">
          <ac:chgData name="Matthew Golden" userId="0a35bc0bccc9eb03" providerId="LiveId" clId="{37798A38-3F55-4A01-8030-682E26E0D7BE}" dt="2022-07-06T00:31:29.441" v="2114" actId="478"/>
          <ac:spMkLst>
            <pc:docMk/>
            <pc:sldMk cId="1578074019" sldId="256"/>
            <ac:spMk id="24" creationId="{7B34993E-7783-1808-C581-4F3CBA65AAE9}"/>
          </ac:spMkLst>
        </pc:spChg>
        <pc:spChg chg="add del">
          <ac:chgData name="Matthew Golden" userId="0a35bc0bccc9eb03" providerId="LiveId" clId="{37798A38-3F55-4A01-8030-682E26E0D7BE}" dt="2022-06-17T00:34:55.435" v="74" actId="478"/>
          <ac:spMkLst>
            <pc:docMk/>
            <pc:sldMk cId="1578074019" sldId="256"/>
            <ac:spMk id="25" creationId="{D19216C3-6266-51FB-B3A0-4EC6F4F5E0FB}"/>
          </ac:spMkLst>
        </pc:spChg>
        <pc:spChg chg="add del mod">
          <ac:chgData name="Matthew Golden" userId="0a35bc0bccc9eb03" providerId="LiveId" clId="{37798A38-3F55-4A01-8030-682E26E0D7BE}" dt="2022-07-06T00:31:29.441" v="2114" actId="478"/>
          <ac:spMkLst>
            <pc:docMk/>
            <pc:sldMk cId="1578074019" sldId="256"/>
            <ac:spMk id="26" creationId="{6E4962C0-A03D-2B07-3698-39C6BC3AA5C9}"/>
          </ac:spMkLst>
        </pc:spChg>
        <pc:spChg chg="add del mod">
          <ac:chgData name="Matthew Golden" userId="0a35bc0bccc9eb03" providerId="LiveId" clId="{37798A38-3F55-4A01-8030-682E26E0D7BE}" dt="2022-07-06T00:28:41.911" v="2101" actId="478"/>
          <ac:spMkLst>
            <pc:docMk/>
            <pc:sldMk cId="1578074019" sldId="256"/>
            <ac:spMk id="45" creationId="{E4F32D0B-27CA-E162-6048-0960A3CFFAE3}"/>
          </ac:spMkLst>
        </pc:spChg>
        <pc:spChg chg="add del mod">
          <ac:chgData name="Matthew Golden" userId="0a35bc0bccc9eb03" providerId="LiveId" clId="{37798A38-3F55-4A01-8030-682E26E0D7BE}" dt="2022-06-17T00:53:17.227" v="266"/>
          <ac:spMkLst>
            <pc:docMk/>
            <pc:sldMk cId="1578074019" sldId="256"/>
            <ac:spMk id="46" creationId="{FD15C7FE-5489-9E6D-C79C-D153BA3F9DC3}"/>
          </ac:spMkLst>
        </pc:spChg>
        <pc:spChg chg="add del mod">
          <ac:chgData name="Matthew Golden" userId="0a35bc0bccc9eb03" providerId="LiveId" clId="{37798A38-3F55-4A01-8030-682E26E0D7BE}" dt="2022-06-17T00:53:17.229" v="268"/>
          <ac:spMkLst>
            <pc:docMk/>
            <pc:sldMk cId="1578074019" sldId="256"/>
            <ac:spMk id="48" creationId="{D9994696-8FAD-FF60-465A-6FE7503718AD}"/>
          </ac:spMkLst>
        </pc:spChg>
        <pc:spChg chg="add del mod">
          <ac:chgData name="Matthew Golden" userId="0a35bc0bccc9eb03" providerId="LiveId" clId="{37798A38-3F55-4A01-8030-682E26E0D7BE}" dt="2022-07-06T00:31:48.970" v="2121" actId="21"/>
          <ac:spMkLst>
            <pc:docMk/>
            <pc:sldMk cId="1578074019" sldId="256"/>
            <ac:spMk id="50" creationId="{79CB56E0-C606-E0E9-AF19-FAAB9FC9C815}"/>
          </ac:spMkLst>
        </pc:spChg>
        <pc:spChg chg="add del mod">
          <ac:chgData name="Matthew Golden" userId="0a35bc0bccc9eb03" providerId="LiveId" clId="{37798A38-3F55-4A01-8030-682E26E0D7BE}" dt="2022-07-06T00:16:58.312" v="1939" actId="478"/>
          <ac:spMkLst>
            <pc:docMk/>
            <pc:sldMk cId="1578074019" sldId="256"/>
            <ac:spMk id="51" creationId="{6AB4EA83-4B35-7878-43A2-76AF0F81DDC1}"/>
          </ac:spMkLst>
        </pc:spChg>
        <pc:spChg chg="add del mod">
          <ac:chgData name="Matthew Golden" userId="0a35bc0bccc9eb03" providerId="LiveId" clId="{37798A38-3F55-4A01-8030-682E26E0D7BE}" dt="2022-07-06T00:16:47.778" v="1935" actId="478"/>
          <ac:spMkLst>
            <pc:docMk/>
            <pc:sldMk cId="1578074019" sldId="256"/>
            <ac:spMk id="53" creationId="{9AF93517-2458-EC43-544B-EEE587DD00FF}"/>
          </ac:spMkLst>
        </pc:spChg>
        <pc:spChg chg="add del mod">
          <ac:chgData name="Matthew Golden" userId="0a35bc0bccc9eb03" providerId="LiveId" clId="{37798A38-3F55-4A01-8030-682E26E0D7BE}" dt="2022-07-06T00:16:55.171" v="1938" actId="478"/>
          <ac:spMkLst>
            <pc:docMk/>
            <pc:sldMk cId="1578074019" sldId="256"/>
            <ac:spMk id="54" creationId="{EA477636-86A6-35E5-8657-E22D780A4D6F}"/>
          </ac:spMkLst>
        </pc:spChg>
        <pc:spChg chg="add del mod">
          <ac:chgData name="Matthew Golden" userId="0a35bc0bccc9eb03" providerId="LiveId" clId="{37798A38-3F55-4A01-8030-682E26E0D7BE}" dt="2022-06-17T01:08:17.663" v="342" actId="21"/>
          <ac:spMkLst>
            <pc:docMk/>
            <pc:sldMk cId="1578074019" sldId="256"/>
            <ac:spMk id="86" creationId="{662C06FE-1CBF-6639-5D89-651E7EE44545}"/>
          </ac:spMkLst>
        </pc:spChg>
        <pc:spChg chg="add mod">
          <ac:chgData name="Matthew Golden" userId="0a35bc0bccc9eb03" providerId="LiveId" clId="{37798A38-3F55-4A01-8030-682E26E0D7BE}" dt="2022-07-06T01:00:44.261" v="2475" actId="1076"/>
          <ac:spMkLst>
            <pc:docMk/>
            <pc:sldMk cId="1578074019" sldId="256"/>
            <ac:spMk id="86" creationId="{E43EF2AA-936F-C5D9-47B6-EFBDCF333C30}"/>
          </ac:spMkLst>
        </pc:spChg>
        <pc:spChg chg="add del mod">
          <ac:chgData name="Matthew Golden" userId="0a35bc0bccc9eb03" providerId="LiveId" clId="{37798A38-3F55-4A01-8030-682E26E0D7BE}" dt="2022-07-06T00:16:30.255" v="1930" actId="21"/>
          <ac:spMkLst>
            <pc:docMk/>
            <pc:sldMk cId="1578074019" sldId="256"/>
            <ac:spMk id="87" creationId="{22AEDE2D-3E78-E6EB-7F18-F76D8F60EF9C}"/>
          </ac:spMkLst>
        </pc:spChg>
        <pc:spChg chg="add del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91" creationId="{C6417104-D4C1-4710-9982-2154A7F48492}"/>
          </ac:spMkLst>
        </pc:spChg>
        <pc:spChg chg="add del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93" creationId="{626F1402-2DEC-4071-84AF-350C7BF00D43}"/>
          </ac:spMkLst>
        </pc:spChg>
        <pc:spChg chg="add del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97" creationId="{DA52A394-10F4-4AA5-90E4-634D1E919DBA}"/>
          </ac:spMkLst>
        </pc:spChg>
        <pc:spChg chg="add del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99" creationId="{07BDDC51-8BB2-42BE-8EA8-39B3E9AC1EF6}"/>
          </ac:spMkLst>
        </pc:spChg>
        <pc:spChg chg="add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104" creationId="{401AB748-B9E7-4AEC-AAB9-0EABDE63F84B}"/>
          </ac:spMkLst>
        </pc:spChg>
        <pc:spChg chg="add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106" creationId="{E0954B38-9C23-4C8B-AC5D-0E80CEA3BD48}"/>
          </ac:spMkLst>
        </pc:spChg>
        <pc:spChg chg="add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108" creationId="{791376A8-6B7C-49D5-B3B0-B1D81BC15C2C}"/>
          </ac:spMkLst>
        </pc:spChg>
        <pc:spChg chg="add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112" creationId="{3B0D8F16-5F3B-465F-9D06-983E2E8267E5}"/>
          </ac:spMkLst>
        </pc:spChg>
        <pc:spChg chg="add">
          <ac:chgData name="Matthew Golden" userId="0a35bc0bccc9eb03" providerId="LiveId" clId="{37798A38-3F55-4A01-8030-682E26E0D7BE}" dt="2022-07-06T00:59:16.816" v="2448" actId="26606"/>
          <ac:spMkLst>
            <pc:docMk/>
            <pc:sldMk cId="1578074019" sldId="256"/>
            <ac:spMk id="114" creationId="{5DED356E-7923-4393-BAEA-0116D9D7635D}"/>
          </ac:spMkLst>
        </pc:spChg>
        <pc:grpChg chg="del mod">
          <ac:chgData name="Matthew Golden" userId="0a35bc0bccc9eb03" providerId="LiveId" clId="{37798A38-3F55-4A01-8030-682E26E0D7BE}" dt="2022-06-17T00:34:00.824" v="66"/>
          <ac:grpSpMkLst>
            <pc:docMk/>
            <pc:sldMk cId="1578074019" sldId="256"/>
            <ac:grpSpMk id="23" creationId="{14E8E94A-8D2B-9FAA-D38E-F465A6F3977E}"/>
          </ac:grpSpMkLst>
        </pc:grpChg>
        <pc:grpChg chg="del mod">
          <ac:chgData name="Matthew Golden" userId="0a35bc0bccc9eb03" providerId="LiveId" clId="{37798A38-3F55-4A01-8030-682E26E0D7BE}" dt="2022-07-06T00:16:55.171" v="1938" actId="478"/>
          <ac:grpSpMkLst>
            <pc:docMk/>
            <pc:sldMk cId="1578074019" sldId="256"/>
            <ac:grpSpMk id="68" creationId="{A0BFF2B8-5B35-DF35-BB6A-36C61AEC39E3}"/>
          </ac:grpSpMkLst>
        </pc:grpChg>
        <pc:grpChg chg="del mod">
          <ac:chgData name="Matthew Golden" userId="0a35bc0bccc9eb03" providerId="LiveId" clId="{37798A38-3F55-4A01-8030-682E26E0D7BE}" dt="2022-07-06T00:16:55.171" v="1938" actId="478"/>
          <ac:grpSpMkLst>
            <pc:docMk/>
            <pc:sldMk cId="1578074019" sldId="256"/>
            <ac:grpSpMk id="74" creationId="{B18878BE-3873-91EF-5F70-E9766B1A4FF5}"/>
          </ac:grpSpMkLst>
        </pc:grpChg>
        <pc:grpChg chg="del mod">
          <ac:chgData name="Matthew Golden" userId="0a35bc0bccc9eb03" providerId="LiveId" clId="{37798A38-3F55-4A01-8030-682E26E0D7BE}" dt="2022-07-06T00:16:52.179" v="1937" actId="478"/>
          <ac:grpSpMkLst>
            <pc:docMk/>
            <pc:sldMk cId="1578074019" sldId="256"/>
            <ac:grpSpMk id="85" creationId="{F0815616-D76A-A12B-9499-D3C639D1DC79}"/>
          </ac:grpSpMkLst>
        </pc:grpChg>
        <pc:picChg chg="add mod ord">
          <ac:chgData name="Matthew Golden" userId="0a35bc0bccc9eb03" providerId="LiveId" clId="{37798A38-3F55-4A01-8030-682E26E0D7BE}" dt="2022-07-06T01:01:15.262" v="2478" actId="14100"/>
          <ac:picMkLst>
            <pc:docMk/>
            <pc:sldMk cId="1578074019" sldId="256"/>
            <ac:picMk id="10" creationId="{CDCD3B75-CF84-A875-83F2-0892B806DF0E}"/>
          </ac:picMkLst>
        </pc:picChg>
        <pc:picChg chg="add mod ord">
          <ac:chgData name="Matthew Golden" userId="0a35bc0bccc9eb03" providerId="LiveId" clId="{37798A38-3F55-4A01-8030-682E26E0D7BE}" dt="2022-07-06T01:01:08.848" v="2477" actId="14100"/>
          <ac:picMkLst>
            <pc:docMk/>
            <pc:sldMk cId="1578074019" sldId="256"/>
            <ac:picMk id="11" creationId="{03A5C0C1-6DEC-F1CE-46E4-3E66EC86A6BD}"/>
          </ac:picMkLst>
        </pc:picChg>
        <pc:picChg chg="add del mod">
          <ac:chgData name="Matthew Golden" userId="0a35bc0bccc9eb03" providerId="LiveId" clId="{37798A38-3F55-4A01-8030-682E26E0D7BE}" dt="2022-07-06T00:34:28.964" v="2135" actId="478"/>
          <ac:picMkLst>
            <pc:docMk/>
            <pc:sldMk cId="1578074019" sldId="256"/>
            <ac:picMk id="15" creationId="{2DE83CA1-BD5A-C557-3D46-830997DFE02B}"/>
          </ac:picMkLst>
        </pc:picChg>
        <pc:picChg chg="add mod">
          <ac:chgData name="Matthew Golden" userId="0a35bc0bccc9eb03" providerId="LiveId" clId="{37798A38-3F55-4A01-8030-682E26E0D7BE}" dt="2022-07-06T01:01:24.326" v="2484" actId="14100"/>
          <ac:picMkLst>
            <pc:docMk/>
            <pc:sldMk cId="1578074019" sldId="256"/>
            <ac:picMk id="17" creationId="{3778A42A-90DB-5710-FC81-E88F8C600F26}"/>
          </ac:picMkLst>
        </pc:picChg>
        <pc:picChg chg="add del mod">
          <ac:chgData name="Matthew Golden" userId="0a35bc0bccc9eb03" providerId="LiveId" clId="{37798A38-3F55-4A01-8030-682E26E0D7BE}" dt="2022-07-06T00:27:48.031" v="2092" actId="478"/>
          <ac:picMkLst>
            <pc:docMk/>
            <pc:sldMk cId="1578074019" sldId="256"/>
            <ac:picMk id="31" creationId="{5586C5A4-DCA3-3720-1418-8AF2DD76BF3E}"/>
          </ac:picMkLst>
        </pc:picChg>
        <pc:picChg chg="add del mod">
          <ac:chgData name="Matthew Golden" userId="0a35bc0bccc9eb03" providerId="LiveId" clId="{37798A38-3F55-4A01-8030-682E26E0D7BE}" dt="2022-07-05T23:59:29.202" v="1234" actId="21"/>
          <ac:picMkLst>
            <pc:docMk/>
            <pc:sldMk cId="1578074019" sldId="256"/>
            <ac:picMk id="88" creationId="{EB4F3F36-5600-E810-C152-7D4AEFF9CE1B}"/>
          </ac:picMkLst>
        </pc:picChg>
        <pc:picChg chg="add del mod">
          <ac:chgData name="Matthew Golden" userId="0a35bc0bccc9eb03" providerId="LiveId" clId="{37798A38-3F55-4A01-8030-682E26E0D7BE}" dt="2022-07-05T23:59:40.770" v="1237" actId="21"/>
          <ac:picMkLst>
            <pc:docMk/>
            <pc:sldMk cId="1578074019" sldId="256"/>
            <ac:picMk id="89" creationId="{175BF482-1AA0-9FA4-71E2-79012966F8B2}"/>
          </ac:picMkLst>
        </pc:picChg>
        <pc:inkChg chg="add del">
          <ac:chgData name="Matthew Golden" userId="0a35bc0bccc9eb03" providerId="LiveId" clId="{37798A38-3F55-4A01-8030-682E26E0D7BE}" dt="2022-06-17T00:33:43.003" v="60"/>
          <ac:inkMkLst>
            <pc:docMk/>
            <pc:sldMk cId="1578074019" sldId="256"/>
            <ac:inkMk id="19" creationId="{4F9B1759-13B2-A13A-FE58-6DFEB3C9D8CB}"/>
          </ac:inkMkLst>
        </pc:inkChg>
        <pc:inkChg chg="add del mod">
          <ac:chgData name="Matthew Golden" userId="0a35bc0bccc9eb03" providerId="LiveId" clId="{37798A38-3F55-4A01-8030-682E26E0D7BE}" dt="2022-06-17T00:34:00.824" v="66"/>
          <ac:inkMkLst>
            <pc:docMk/>
            <pc:sldMk cId="1578074019" sldId="256"/>
            <ac:inkMk id="20" creationId="{7C4C4981-2D7F-55F6-9338-0C64CCEC2D17}"/>
          </ac:inkMkLst>
        </pc:inkChg>
        <pc:inkChg chg="add del mod">
          <ac:chgData name="Matthew Golden" userId="0a35bc0bccc9eb03" providerId="LiveId" clId="{37798A38-3F55-4A01-8030-682E26E0D7BE}" dt="2022-06-17T00:34:02.010" v="67"/>
          <ac:inkMkLst>
            <pc:docMk/>
            <pc:sldMk cId="1578074019" sldId="256"/>
            <ac:inkMk id="21" creationId="{6D45ADCD-0C21-E22B-B489-3421EC250E64}"/>
          </ac:inkMkLst>
        </pc:inkChg>
        <pc:inkChg chg="add del mod">
          <ac:chgData name="Matthew Golden" userId="0a35bc0bccc9eb03" providerId="LiveId" clId="{37798A38-3F55-4A01-8030-682E26E0D7BE}" dt="2022-06-17T00:34:00.823" v="65"/>
          <ac:inkMkLst>
            <pc:docMk/>
            <pc:sldMk cId="1578074019" sldId="256"/>
            <ac:inkMk id="22" creationId="{2D522FCA-8BC3-D934-0EC5-495366AAB87D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56" creationId="{6EC6D839-8CA3-7C2C-0279-709D8A90F573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57" creationId="{4A4D4736-6B56-E4CD-9C4E-FAF9237363CE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58" creationId="{E19632CB-40DD-5767-8B11-348C358307FC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59" creationId="{E7F0BC5B-214E-8C37-929E-3872C0F979AF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60" creationId="{FEB89909-4DD7-838F-7011-02158D351C04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61" creationId="{2DF770FC-3F8F-0206-E9CD-788B927417E2}"/>
          </ac:inkMkLst>
        </pc:inkChg>
        <pc:inkChg chg="add mod">
          <ac:chgData name="Matthew Golden" userId="0a35bc0bccc9eb03" providerId="LiveId" clId="{37798A38-3F55-4A01-8030-682E26E0D7BE}" dt="2022-06-17T00:56:56.566" v="298"/>
          <ac:inkMkLst>
            <pc:docMk/>
            <pc:sldMk cId="1578074019" sldId="256"/>
            <ac:inkMk id="62" creationId="{ED3D0B3F-4841-9105-C7AC-0F74F5DA95C9}"/>
          </ac:inkMkLst>
        </pc:inkChg>
        <pc:inkChg chg="add mod">
          <ac:chgData name="Matthew Golden" userId="0a35bc0bccc9eb03" providerId="LiveId" clId="{37798A38-3F55-4A01-8030-682E26E0D7BE}" dt="2022-06-17T00:56:56.566" v="298"/>
          <ac:inkMkLst>
            <pc:docMk/>
            <pc:sldMk cId="1578074019" sldId="256"/>
            <ac:inkMk id="63" creationId="{713A85DA-EEB7-1DE9-7361-FCB7E04369E2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64" creationId="{1DB32635-843B-620B-B050-581ED2D7A375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65" creationId="{D719227E-2F87-7E93-14EB-D15D4367FB5D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66" creationId="{FFB8373B-B14B-B63A-5DF2-530003F7D139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67" creationId="{3B48A500-55AC-49A5-7BE8-97F08E13EFD2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69" creationId="{FA1383BD-6326-FFC4-5B04-7BEC5440EFF2}"/>
          </ac:inkMkLst>
        </pc:inkChg>
        <pc:inkChg chg="add mod">
          <ac:chgData name="Matthew Golden" userId="0a35bc0bccc9eb03" providerId="LiveId" clId="{37798A38-3F55-4A01-8030-682E26E0D7BE}" dt="2022-06-17T00:56:59.475" v="304"/>
          <ac:inkMkLst>
            <pc:docMk/>
            <pc:sldMk cId="1578074019" sldId="256"/>
            <ac:inkMk id="70" creationId="{5B825FBD-843D-915C-767F-DD4B3FAC5300}"/>
          </ac:inkMkLst>
        </pc:inkChg>
        <pc:inkChg chg="add mod">
          <ac:chgData name="Matthew Golden" userId="0a35bc0bccc9eb03" providerId="LiveId" clId="{37798A38-3F55-4A01-8030-682E26E0D7BE}" dt="2022-06-17T00:56:59.475" v="304"/>
          <ac:inkMkLst>
            <pc:docMk/>
            <pc:sldMk cId="1578074019" sldId="256"/>
            <ac:inkMk id="71" creationId="{EFDA7189-4F23-23E5-C4B0-15D5C294029A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72" creationId="{4CF24E76-3384-468F-A7FC-A2E08CB6E1E1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73" creationId="{F2BC2A46-1171-7CE6-C4DA-9363ADD471B3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75" creationId="{EC81D504-1077-F05D-7F8C-DBD7015293EA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76" creationId="{A7FFA186-A787-4F65-D367-66B6D1DDB9E1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77" creationId="{8839831B-AD31-185F-603A-B43E1F3116A0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78" creationId="{E9A36202-5093-ABAA-7B2C-DFE3045A67A0}"/>
          </ac:inkMkLst>
        </pc:inkChg>
        <pc:inkChg chg="add mod">
          <ac:chgData name="Matthew Golden" userId="0a35bc0bccc9eb03" providerId="LiveId" clId="{37798A38-3F55-4A01-8030-682E26E0D7BE}" dt="2022-06-17T00:57:04.184" v="315"/>
          <ac:inkMkLst>
            <pc:docMk/>
            <pc:sldMk cId="1578074019" sldId="256"/>
            <ac:inkMk id="79" creationId="{31820075-94E0-E3F6-69ED-8E2386191CA7}"/>
          </ac:inkMkLst>
        </pc:inkChg>
        <pc:inkChg chg="add mod">
          <ac:chgData name="Matthew Golden" userId="0a35bc0bccc9eb03" providerId="LiveId" clId="{37798A38-3F55-4A01-8030-682E26E0D7BE}" dt="2022-06-17T00:57:04.184" v="315"/>
          <ac:inkMkLst>
            <pc:docMk/>
            <pc:sldMk cId="1578074019" sldId="256"/>
            <ac:inkMk id="80" creationId="{1A3E9253-94E6-FC4E-39F7-003F98FA42AB}"/>
          </ac:inkMkLst>
        </pc:inkChg>
        <pc:inkChg chg="add del">
          <ac:chgData name="Matthew Golden" userId="0a35bc0bccc9eb03" providerId="LiveId" clId="{37798A38-3F55-4A01-8030-682E26E0D7BE}" dt="2022-07-06T00:16:52.179" v="1937" actId="478"/>
          <ac:inkMkLst>
            <pc:docMk/>
            <pc:sldMk cId="1578074019" sldId="256"/>
            <ac:inkMk id="81" creationId="{16DC4157-8FBA-7BED-7885-9BA9D8C15ED1}"/>
          </ac:inkMkLst>
        </pc:inkChg>
        <pc:inkChg chg="add del">
          <ac:chgData name="Matthew Golden" userId="0a35bc0bccc9eb03" providerId="LiveId" clId="{37798A38-3F55-4A01-8030-682E26E0D7BE}" dt="2022-07-06T00:16:55.171" v="1938" actId="478"/>
          <ac:inkMkLst>
            <pc:docMk/>
            <pc:sldMk cId="1578074019" sldId="256"/>
            <ac:inkMk id="82" creationId="{DDDA01E0-C85F-E2C6-7E37-4B0053F3E7D2}"/>
          </ac:inkMkLst>
        </pc:inkChg>
        <pc:inkChg chg="add del">
          <ac:chgData name="Matthew Golden" userId="0a35bc0bccc9eb03" providerId="LiveId" clId="{37798A38-3F55-4A01-8030-682E26E0D7BE}" dt="2022-07-06T00:16:58.312" v="1939" actId="478"/>
          <ac:inkMkLst>
            <pc:docMk/>
            <pc:sldMk cId="1578074019" sldId="256"/>
            <ac:inkMk id="83" creationId="{B1C9ACD0-3062-E789-5005-3D5C1390D160}"/>
          </ac:inkMkLst>
        </pc:inkChg>
        <pc:inkChg chg="add del">
          <ac:chgData name="Matthew Golden" userId="0a35bc0bccc9eb03" providerId="LiveId" clId="{37798A38-3F55-4A01-8030-682E26E0D7BE}" dt="2022-07-06T00:16:58.312" v="1939" actId="478"/>
          <ac:inkMkLst>
            <pc:docMk/>
            <pc:sldMk cId="1578074019" sldId="256"/>
            <ac:inkMk id="84" creationId="{5A9AAAF9-A564-8427-34F3-6AE821B5DF68}"/>
          </ac:inkMkLst>
        </pc:inkChg>
        <pc:cxnChg chg="add del mod">
          <ac:chgData name="Matthew Golden" userId="0a35bc0bccc9eb03" providerId="LiveId" clId="{37798A38-3F55-4A01-8030-682E26E0D7BE}" dt="2022-06-17T00:14:46.029" v="9" actId="478"/>
          <ac:cxnSpMkLst>
            <pc:docMk/>
            <pc:sldMk cId="1578074019" sldId="256"/>
            <ac:cxnSpMk id="6" creationId="{4DCDB60F-FBBA-981E-7C2F-E487299224E8}"/>
          </ac:cxnSpMkLst>
        </pc:cxnChg>
        <pc:cxnChg chg="add del mod">
          <ac:chgData name="Matthew Golden" userId="0a35bc0bccc9eb03" providerId="LiveId" clId="{37798A38-3F55-4A01-8030-682E26E0D7BE}" dt="2022-07-06T00:31:33.422" v="2117" actId="478"/>
          <ac:cxnSpMkLst>
            <pc:docMk/>
            <pc:sldMk cId="1578074019" sldId="256"/>
            <ac:cxnSpMk id="13" creationId="{09A45ABA-0BA1-9CED-7AEB-77F4A9D8D4E9}"/>
          </ac:cxnSpMkLst>
        </pc:cxnChg>
        <pc:cxnChg chg="add del mod">
          <ac:chgData name="Matthew Golden" userId="0a35bc0bccc9eb03" providerId="LiveId" clId="{37798A38-3F55-4A01-8030-682E26E0D7BE}" dt="2022-07-06T00:31:29.441" v="2114" actId="478"/>
          <ac:cxnSpMkLst>
            <pc:docMk/>
            <pc:sldMk cId="1578074019" sldId="256"/>
            <ac:cxnSpMk id="28" creationId="{8291AF1C-0C04-1832-3F82-AB54675FF7F8}"/>
          </ac:cxnSpMkLst>
        </pc:cxnChg>
        <pc:cxnChg chg="add del mod">
          <ac:chgData name="Matthew Golden" userId="0a35bc0bccc9eb03" providerId="LiveId" clId="{37798A38-3F55-4A01-8030-682E26E0D7BE}" dt="2022-07-06T00:31:29.441" v="2114" actId="478"/>
          <ac:cxnSpMkLst>
            <pc:docMk/>
            <pc:sldMk cId="1578074019" sldId="256"/>
            <ac:cxnSpMk id="30" creationId="{329BC608-642F-78AF-D3B8-54C3A0AC63AA}"/>
          </ac:cxnSpMkLst>
        </pc:cxnChg>
        <pc:cxnChg chg="add del mod">
          <ac:chgData name="Matthew Golden" userId="0a35bc0bccc9eb03" providerId="LiveId" clId="{37798A38-3F55-4A01-8030-682E26E0D7BE}" dt="2022-07-06T00:27:41.489" v="2089" actId="478"/>
          <ac:cxnSpMkLst>
            <pc:docMk/>
            <pc:sldMk cId="1578074019" sldId="256"/>
            <ac:cxnSpMk id="33" creationId="{C3D147F3-E2FF-90A8-458D-F22D63B7BCC4}"/>
          </ac:cxnSpMkLst>
        </pc:cxnChg>
        <pc:cxnChg chg="add del mod">
          <ac:chgData name="Matthew Golden" userId="0a35bc0bccc9eb03" providerId="LiveId" clId="{37798A38-3F55-4A01-8030-682E26E0D7BE}" dt="2022-07-06T00:27:50.005" v="2094" actId="478"/>
          <ac:cxnSpMkLst>
            <pc:docMk/>
            <pc:sldMk cId="1578074019" sldId="256"/>
            <ac:cxnSpMk id="36" creationId="{DBF3190A-7C54-4B16-D67D-A931101A52D6}"/>
          </ac:cxnSpMkLst>
        </pc:cxnChg>
        <pc:cxnChg chg="add del mod">
          <ac:chgData name="Matthew Golden" userId="0a35bc0bccc9eb03" providerId="LiveId" clId="{37798A38-3F55-4A01-8030-682E26E0D7BE}" dt="2022-07-06T00:27:48.885" v="2093" actId="478"/>
          <ac:cxnSpMkLst>
            <pc:docMk/>
            <pc:sldMk cId="1578074019" sldId="256"/>
            <ac:cxnSpMk id="37" creationId="{5D137E11-13A1-4410-C08E-B1F5CF41B9BD}"/>
          </ac:cxnSpMkLst>
        </pc:cxnChg>
        <pc:cxnChg chg="add del mod">
          <ac:chgData name="Matthew Golden" userId="0a35bc0bccc9eb03" providerId="LiveId" clId="{37798A38-3F55-4A01-8030-682E26E0D7BE}" dt="2022-07-06T00:27:45.763" v="2091" actId="478"/>
          <ac:cxnSpMkLst>
            <pc:docMk/>
            <pc:sldMk cId="1578074019" sldId="256"/>
            <ac:cxnSpMk id="38" creationId="{624D9002-7CCB-3D2F-A22B-ED42B085D9A5}"/>
          </ac:cxnSpMkLst>
        </pc:cxnChg>
        <pc:cxnChg chg="add del mod">
          <ac:chgData name="Matthew Golden" userId="0a35bc0bccc9eb03" providerId="LiveId" clId="{37798A38-3F55-4A01-8030-682E26E0D7BE}" dt="2022-07-06T00:16:58.312" v="1939" actId="478"/>
          <ac:cxnSpMkLst>
            <pc:docMk/>
            <pc:sldMk cId="1578074019" sldId="256"/>
            <ac:cxnSpMk id="52" creationId="{7866C300-A384-B62E-60B2-950E2349FA8F}"/>
          </ac:cxnSpMkLst>
        </pc:cxnChg>
        <pc:cxnChg chg="add del mod">
          <ac:chgData name="Matthew Golden" userId="0a35bc0bccc9eb03" providerId="LiveId" clId="{37798A38-3F55-4A01-8030-682E26E0D7BE}" dt="2022-07-06T00:16:58.312" v="1939" actId="478"/>
          <ac:cxnSpMkLst>
            <pc:docMk/>
            <pc:sldMk cId="1578074019" sldId="256"/>
            <ac:cxnSpMk id="55" creationId="{2A8F9C48-1275-40AE-F2B7-E4581DB94016}"/>
          </ac:cxnSpMkLst>
        </pc:cxnChg>
        <pc:cxnChg chg="add del">
          <ac:chgData name="Matthew Golden" userId="0a35bc0bccc9eb03" providerId="LiveId" clId="{37798A38-3F55-4A01-8030-682E26E0D7BE}" dt="2022-07-06T00:59:16.816" v="2448" actId="26606"/>
          <ac:cxnSpMkLst>
            <pc:docMk/>
            <pc:sldMk cId="1578074019" sldId="256"/>
            <ac:cxnSpMk id="95" creationId="{04733B62-1719-4677-A612-CA0AC0AD7482}"/>
          </ac:cxnSpMkLst>
        </pc:cxnChg>
        <pc:cxnChg chg="add">
          <ac:chgData name="Matthew Golden" userId="0a35bc0bccc9eb03" providerId="LiveId" clId="{37798A38-3F55-4A01-8030-682E26E0D7BE}" dt="2022-07-06T00:59:16.816" v="2448" actId="26606"/>
          <ac:cxnSpMkLst>
            <pc:docMk/>
            <pc:sldMk cId="1578074019" sldId="256"/>
            <ac:cxnSpMk id="110" creationId="{73A16B78-E8EF-4C99-BDA5-80142980AE93}"/>
          </ac:cxnSpMkLst>
        </pc:cxnChg>
      </pc:sldChg>
      <pc:sldChg chg="delSp modSp mod setBg delDesignElem">
        <pc:chgData name="Matthew Golden" userId="0a35bc0bccc9eb03" providerId="LiveId" clId="{37798A38-3F55-4A01-8030-682E26E0D7BE}" dt="2022-07-06T00:21:11.204" v="1950" actId="1076"/>
        <pc:sldMkLst>
          <pc:docMk/>
          <pc:sldMk cId="1549308476" sldId="257"/>
        </pc:sldMkLst>
        <pc:spChg chg="mod">
          <ac:chgData name="Matthew Golden" userId="0a35bc0bccc9eb03" providerId="LiveId" clId="{37798A38-3F55-4A01-8030-682E26E0D7BE}" dt="2022-07-06T00:21:01.663" v="1947" actId="14100"/>
          <ac:spMkLst>
            <pc:docMk/>
            <pc:sldMk cId="1549308476" sldId="257"/>
            <ac:spMk id="2" creationId="{E3F0A752-49D3-F1FC-3AFC-039A9D652CC0}"/>
          </ac:spMkLst>
        </pc:spChg>
        <pc:spChg chg="mod">
          <ac:chgData name="Matthew Golden" userId="0a35bc0bccc9eb03" providerId="LiveId" clId="{37798A38-3F55-4A01-8030-682E26E0D7BE}" dt="2022-07-06T00:21:11.204" v="1950" actId="1076"/>
          <ac:spMkLst>
            <pc:docMk/>
            <pc:sldMk cId="1549308476" sldId="257"/>
            <ac:spMk id="4" creationId="{6502D91C-5628-90C8-1458-951B4B53D810}"/>
          </ac:spMkLst>
        </pc:spChg>
        <pc:spChg chg="del">
          <ac:chgData name="Matthew Golden" userId="0a35bc0bccc9eb03" providerId="LiveId" clId="{37798A38-3F55-4A01-8030-682E26E0D7BE}" dt="2022-07-05T23:56:29.288" v="1162"/>
          <ac:spMkLst>
            <pc:docMk/>
            <pc:sldMk cId="1549308476" sldId="257"/>
            <ac:spMk id="27" creationId="{52C0B2E1-0268-42EC-ABD3-94F81A05BCBD}"/>
          </ac:spMkLst>
        </pc:spChg>
        <pc:spChg chg="del">
          <ac:chgData name="Matthew Golden" userId="0a35bc0bccc9eb03" providerId="LiveId" clId="{37798A38-3F55-4A01-8030-682E26E0D7BE}" dt="2022-07-05T23:56:29.288" v="1162"/>
          <ac:spMkLst>
            <pc:docMk/>
            <pc:sldMk cId="1549308476" sldId="257"/>
            <ac:spMk id="28" creationId="{7D2256B4-48EA-40FC-BBC0-AA1EE6E0080C}"/>
          </ac:spMkLst>
        </pc:spChg>
        <pc:spChg chg="del">
          <ac:chgData name="Matthew Golden" userId="0a35bc0bccc9eb03" providerId="LiveId" clId="{37798A38-3F55-4A01-8030-682E26E0D7BE}" dt="2022-07-05T23:56:29.288" v="1162"/>
          <ac:spMkLst>
            <pc:docMk/>
            <pc:sldMk cId="1549308476" sldId="257"/>
            <ac:spMk id="30" creationId="{FBDCECDC-EEE3-4128-AA5E-82A8C08796E8}"/>
          </ac:spMkLst>
        </pc:spChg>
        <pc:spChg chg="del">
          <ac:chgData name="Matthew Golden" userId="0a35bc0bccc9eb03" providerId="LiveId" clId="{37798A38-3F55-4A01-8030-682E26E0D7BE}" dt="2022-07-05T23:56:29.288" v="1162"/>
          <ac:spMkLst>
            <pc:docMk/>
            <pc:sldMk cId="1549308476" sldId="257"/>
            <ac:spMk id="31" creationId="{4260EDE0-989C-4E16-AF94-F652294D828E}"/>
          </ac:spMkLst>
        </pc:spChg>
        <pc:spChg chg="del">
          <ac:chgData name="Matthew Golden" userId="0a35bc0bccc9eb03" providerId="LiveId" clId="{37798A38-3F55-4A01-8030-682E26E0D7BE}" dt="2022-07-05T23:56:29.288" v="1162"/>
          <ac:spMkLst>
            <pc:docMk/>
            <pc:sldMk cId="1549308476" sldId="257"/>
            <ac:spMk id="32" creationId="{1F3985C0-E548-44D2-B30E-F3E42DADE133}"/>
          </ac:spMkLst>
        </pc:spChg>
        <pc:cxnChg chg="del">
          <ac:chgData name="Matthew Golden" userId="0a35bc0bccc9eb03" providerId="LiveId" clId="{37798A38-3F55-4A01-8030-682E26E0D7BE}" dt="2022-07-05T23:56:29.288" v="1162"/>
          <ac:cxnSpMkLst>
            <pc:docMk/>
            <pc:sldMk cId="1549308476" sldId="257"/>
            <ac:cxnSpMk id="29" creationId="{3D44BCCA-102D-4A9D-B1E4-2450CAF0B05E}"/>
          </ac:cxnSpMkLst>
        </pc:cxnChg>
      </pc:sldChg>
      <pc:sldChg chg="modSp mod">
        <pc:chgData name="Matthew Golden" userId="0a35bc0bccc9eb03" providerId="LiveId" clId="{37798A38-3F55-4A01-8030-682E26E0D7BE}" dt="2022-07-05T23:56:38.784" v="1174" actId="27636"/>
        <pc:sldMkLst>
          <pc:docMk/>
          <pc:sldMk cId="1229658128" sldId="258"/>
        </pc:sldMkLst>
        <pc:spChg chg="mod">
          <ac:chgData name="Matthew Golden" userId="0a35bc0bccc9eb03" providerId="LiveId" clId="{37798A38-3F55-4A01-8030-682E26E0D7BE}" dt="2022-07-05T23:56:38.784" v="1174" actId="27636"/>
          <ac:spMkLst>
            <pc:docMk/>
            <pc:sldMk cId="1229658128" sldId="258"/>
            <ac:spMk id="3" creationId="{C4F3D2BF-B6FE-D292-74E8-BCCB82B40F79}"/>
          </ac:spMkLst>
        </pc:spChg>
      </pc:sldChg>
      <pc:sldChg chg="addSp delSp modSp new mod setBg delDesignElem">
        <pc:chgData name="Matthew Golden" userId="0a35bc0bccc9eb03" providerId="LiveId" clId="{37798A38-3F55-4A01-8030-682E26E0D7BE}" dt="2022-07-06T00:19:50.526" v="1943" actId="255"/>
        <pc:sldMkLst>
          <pc:docMk/>
          <pc:sldMk cId="1772420841" sldId="259"/>
        </pc:sldMkLst>
        <pc:spChg chg="mod">
          <ac:chgData name="Matthew Golden" userId="0a35bc0bccc9eb03" providerId="LiveId" clId="{37798A38-3F55-4A01-8030-682E26E0D7BE}" dt="2022-07-05T23:58:55.150" v="1195" actId="14100"/>
          <ac:spMkLst>
            <pc:docMk/>
            <pc:sldMk cId="1772420841" sldId="259"/>
            <ac:spMk id="2" creationId="{F90D0C7E-AB7C-7743-7532-D5AF422575D0}"/>
          </ac:spMkLst>
        </pc:spChg>
        <pc:spChg chg="mod ord">
          <ac:chgData name="Matthew Golden" userId="0a35bc0bccc9eb03" providerId="LiveId" clId="{37798A38-3F55-4A01-8030-682E26E0D7BE}" dt="2022-07-06T00:19:50.526" v="1943" actId="255"/>
          <ac:spMkLst>
            <pc:docMk/>
            <pc:sldMk cId="1772420841" sldId="259"/>
            <ac:spMk id="3" creationId="{095DB55E-3D2B-CF14-F524-F8408F7ADC84}"/>
          </ac:spMkLst>
        </pc:spChg>
        <pc:spChg chg="add del">
          <ac:chgData name="Matthew Golden" userId="0a35bc0bccc9eb03" providerId="LiveId" clId="{37798A38-3F55-4A01-8030-682E26E0D7BE}" dt="2022-07-05T23:56:29.288" v="1162"/>
          <ac:spMkLst>
            <pc:docMk/>
            <pc:sldMk cId="1772420841" sldId="259"/>
            <ac:spMk id="10" creationId="{52ABB703-2B0E-4C3B-B4A2-F3973548E561}"/>
          </ac:spMkLst>
        </pc:spChg>
        <pc:spChg chg="add del">
          <ac:chgData name="Matthew Golden" userId="0a35bc0bccc9eb03" providerId="LiveId" clId="{37798A38-3F55-4A01-8030-682E26E0D7BE}" dt="2022-07-05T23:56:29.288" v="1162"/>
          <ac:spMkLst>
            <pc:docMk/>
            <pc:sldMk cId="1772420841" sldId="259"/>
            <ac:spMk id="14" creationId="{E95DA498-D9A2-4DA9-B9DA-B3776E08CF7E}"/>
          </ac:spMkLst>
        </pc:spChg>
        <pc:spChg chg="add del">
          <ac:chgData name="Matthew Golden" userId="0a35bc0bccc9eb03" providerId="LiveId" clId="{37798A38-3F55-4A01-8030-682E26E0D7BE}" dt="2022-07-05T23:56:29.288" v="1162"/>
          <ac:spMkLst>
            <pc:docMk/>
            <pc:sldMk cId="1772420841" sldId="259"/>
            <ac:spMk id="16" creationId="{82A73093-4B9D-420D-B17E-52293703A1D4}"/>
          </ac:spMkLst>
        </pc:spChg>
        <pc:picChg chg="add mod">
          <ac:chgData name="Matthew Golden" userId="0a35bc0bccc9eb03" providerId="LiveId" clId="{37798A38-3F55-4A01-8030-682E26E0D7BE}" dt="2022-07-05T23:40:31.289" v="821" actId="1076"/>
          <ac:picMkLst>
            <pc:docMk/>
            <pc:sldMk cId="1772420841" sldId="259"/>
            <ac:picMk id="5" creationId="{57FA970B-52D9-0EB3-CEFC-0F4D8E5A6E08}"/>
          </ac:picMkLst>
        </pc:picChg>
        <pc:cxnChg chg="add del mod">
          <ac:chgData name="Matthew Golden" userId="0a35bc0bccc9eb03" providerId="LiveId" clId="{37798A38-3F55-4A01-8030-682E26E0D7BE}" dt="2022-07-05T23:42:16.137" v="849" actId="478"/>
          <ac:cxnSpMkLst>
            <pc:docMk/>
            <pc:sldMk cId="1772420841" sldId="259"/>
            <ac:cxnSpMk id="7" creationId="{A560B310-6750-1463-11C7-A0287A56E976}"/>
          </ac:cxnSpMkLst>
        </pc:cxnChg>
        <pc:cxnChg chg="add del">
          <ac:chgData name="Matthew Golden" userId="0a35bc0bccc9eb03" providerId="LiveId" clId="{37798A38-3F55-4A01-8030-682E26E0D7BE}" dt="2022-07-05T23:56:29.288" v="1162"/>
          <ac:cxnSpMkLst>
            <pc:docMk/>
            <pc:sldMk cId="1772420841" sldId="259"/>
            <ac:cxnSpMk id="12" creationId="{9C21570E-E159-49A6-9891-FA397B7A92D3}"/>
          </ac:cxnSpMkLst>
        </pc:cxnChg>
        <pc:cxnChg chg="add mod">
          <ac:chgData name="Matthew Golden" userId="0a35bc0bccc9eb03" providerId="LiveId" clId="{37798A38-3F55-4A01-8030-682E26E0D7BE}" dt="2022-07-05T23:43:42.941" v="867" actId="14100"/>
          <ac:cxnSpMkLst>
            <pc:docMk/>
            <pc:sldMk cId="1772420841" sldId="259"/>
            <ac:cxnSpMk id="13" creationId="{E9972C58-51E4-8F35-A86D-89947E3BCDD7}"/>
          </ac:cxnSpMkLst>
        </pc:cxnChg>
        <pc:cxnChg chg="add mod">
          <ac:chgData name="Matthew Golden" userId="0a35bc0bccc9eb03" providerId="LiveId" clId="{37798A38-3F55-4A01-8030-682E26E0D7BE}" dt="2022-07-05T23:42:56.019" v="857" actId="14100"/>
          <ac:cxnSpMkLst>
            <pc:docMk/>
            <pc:sldMk cId="1772420841" sldId="259"/>
            <ac:cxnSpMk id="15" creationId="{9045C707-B7C7-C8C5-A36F-AAFE71CF0A6A}"/>
          </ac:cxnSpMkLst>
        </pc:cxnChg>
        <pc:cxnChg chg="add mod">
          <ac:chgData name="Matthew Golden" userId="0a35bc0bccc9eb03" providerId="LiveId" clId="{37798A38-3F55-4A01-8030-682E26E0D7BE}" dt="2022-07-05T23:43:12.711" v="861" actId="14100"/>
          <ac:cxnSpMkLst>
            <pc:docMk/>
            <pc:sldMk cId="1772420841" sldId="259"/>
            <ac:cxnSpMk id="22" creationId="{D0E9D1DA-5021-2ADD-93BE-85F831CE17B5}"/>
          </ac:cxnSpMkLst>
        </pc:cxnChg>
        <pc:cxnChg chg="add mod">
          <ac:chgData name="Matthew Golden" userId="0a35bc0bccc9eb03" providerId="LiveId" clId="{37798A38-3F55-4A01-8030-682E26E0D7BE}" dt="2022-07-05T23:43:22.318" v="863" actId="14100"/>
          <ac:cxnSpMkLst>
            <pc:docMk/>
            <pc:sldMk cId="1772420841" sldId="259"/>
            <ac:cxnSpMk id="24" creationId="{D8E0F52D-0FEF-2915-BF0B-C1EE5F5A25FB}"/>
          </ac:cxnSpMkLst>
        </pc:cxnChg>
        <pc:cxnChg chg="add mod">
          <ac:chgData name="Matthew Golden" userId="0a35bc0bccc9eb03" providerId="LiveId" clId="{37798A38-3F55-4A01-8030-682E26E0D7BE}" dt="2022-07-05T23:43:28.951" v="864" actId="14100"/>
          <ac:cxnSpMkLst>
            <pc:docMk/>
            <pc:sldMk cId="1772420841" sldId="259"/>
            <ac:cxnSpMk id="28" creationId="{24EF3E46-BE9B-946D-A9D9-1223A976B7F2}"/>
          </ac:cxnSpMkLst>
        </pc:cxnChg>
        <pc:cxnChg chg="add mod">
          <ac:chgData name="Matthew Golden" userId="0a35bc0bccc9eb03" providerId="LiveId" clId="{37798A38-3F55-4A01-8030-682E26E0D7BE}" dt="2022-07-05T23:43:01.573" v="858" actId="14100"/>
          <ac:cxnSpMkLst>
            <pc:docMk/>
            <pc:sldMk cId="1772420841" sldId="259"/>
            <ac:cxnSpMk id="29" creationId="{58ED4618-AE5C-73F6-A145-7931B4771701}"/>
          </ac:cxnSpMkLst>
        </pc:cxnChg>
        <pc:cxnChg chg="add mod">
          <ac:chgData name="Matthew Golden" userId="0a35bc0bccc9eb03" providerId="LiveId" clId="{37798A38-3F55-4A01-8030-682E26E0D7BE}" dt="2022-07-05T23:43:45.822" v="868" actId="14100"/>
          <ac:cxnSpMkLst>
            <pc:docMk/>
            <pc:sldMk cId="1772420841" sldId="259"/>
            <ac:cxnSpMk id="33" creationId="{230DD086-4BBA-F4AE-0DB7-4080261A2422}"/>
          </ac:cxnSpMkLst>
        </pc:cxnChg>
        <pc:cxnChg chg="add mod">
          <ac:chgData name="Matthew Golden" userId="0a35bc0bccc9eb03" providerId="LiveId" clId="{37798A38-3F55-4A01-8030-682E26E0D7BE}" dt="2022-07-05T23:42:49.618" v="854" actId="14100"/>
          <ac:cxnSpMkLst>
            <pc:docMk/>
            <pc:sldMk cId="1772420841" sldId="259"/>
            <ac:cxnSpMk id="34" creationId="{C58097FB-7CFB-F57E-455F-713CDBA03F93}"/>
          </ac:cxnSpMkLst>
        </pc:cxnChg>
      </pc:sldChg>
      <pc:sldChg chg="addSp modSp mod ord setBg">
        <pc:chgData name="Matthew Golden" userId="0a35bc0bccc9eb03" providerId="LiveId" clId="{37798A38-3F55-4A01-8030-682E26E0D7BE}" dt="2022-07-05T23:56:19.368" v="1159"/>
        <pc:sldMkLst>
          <pc:docMk/>
          <pc:sldMk cId="1330141705" sldId="260"/>
        </pc:sldMkLst>
        <pc:spChg chg="mod">
          <ac:chgData name="Matthew Golden" userId="0a35bc0bccc9eb03" providerId="LiveId" clId="{37798A38-3F55-4A01-8030-682E26E0D7BE}" dt="2022-07-05T23:54:57.733" v="1104" actId="1076"/>
          <ac:spMkLst>
            <pc:docMk/>
            <pc:sldMk cId="1330141705" sldId="260"/>
            <ac:spMk id="2" creationId="{F8F92073-EA0A-41CC-0733-A637380F5A5E}"/>
          </ac:spMkLst>
        </pc:spChg>
        <pc:spChg chg="mod">
          <ac:chgData name="Matthew Golden" userId="0a35bc0bccc9eb03" providerId="LiveId" clId="{37798A38-3F55-4A01-8030-682E26E0D7BE}" dt="2022-07-05T23:53:57.763" v="1089" actId="1076"/>
          <ac:spMkLst>
            <pc:docMk/>
            <pc:sldMk cId="1330141705" sldId="260"/>
            <ac:spMk id="3" creationId="{BAAA919C-757B-A32A-378E-62E1E5543FE5}"/>
          </ac:spMkLst>
        </pc:spChg>
        <pc:spChg chg="mod">
          <ac:chgData name="Matthew Golden" userId="0a35bc0bccc9eb03" providerId="LiveId" clId="{37798A38-3F55-4A01-8030-682E26E0D7BE}" dt="2022-07-05T23:54:05.627" v="1091" actId="1076"/>
          <ac:spMkLst>
            <pc:docMk/>
            <pc:sldMk cId="1330141705" sldId="260"/>
            <ac:spMk id="13" creationId="{0B5C8A24-AA8B-8C35-9E29-5F7A4872C750}"/>
          </ac:spMkLst>
        </pc:spChg>
        <pc:picChg chg="add mod">
          <ac:chgData name="Matthew Golden" userId="0a35bc0bccc9eb03" providerId="LiveId" clId="{37798A38-3F55-4A01-8030-682E26E0D7BE}" dt="2022-07-05T23:54:41.205" v="1102" actId="1076"/>
          <ac:picMkLst>
            <pc:docMk/>
            <pc:sldMk cId="1330141705" sldId="260"/>
            <ac:picMk id="5" creationId="{EC6E0B11-AFA8-F11D-CC08-8ADC3EF5B536}"/>
          </ac:picMkLst>
        </pc:picChg>
        <pc:picChg chg="add mod">
          <ac:chgData name="Matthew Golden" userId="0a35bc0bccc9eb03" providerId="LiveId" clId="{37798A38-3F55-4A01-8030-682E26E0D7BE}" dt="2022-07-05T23:54:45.841" v="1103" actId="14100"/>
          <ac:picMkLst>
            <pc:docMk/>
            <pc:sldMk cId="1330141705" sldId="260"/>
            <ac:picMk id="7" creationId="{3EA474B1-6BD9-D542-5F97-A5C8FCC032AF}"/>
          </ac:picMkLst>
        </pc:picChg>
        <pc:picChg chg="mod">
          <ac:chgData name="Matthew Golden" userId="0a35bc0bccc9eb03" providerId="LiveId" clId="{37798A38-3F55-4A01-8030-682E26E0D7BE}" dt="2022-07-05T23:54:31.276" v="1099" actId="1076"/>
          <ac:picMkLst>
            <pc:docMk/>
            <pc:sldMk cId="1330141705" sldId="260"/>
            <ac:picMk id="8" creationId="{2472D4BA-30E9-0DD1-965C-A3BE2F4867F0}"/>
          </ac:picMkLst>
        </pc:picChg>
        <pc:picChg chg="mod">
          <ac:chgData name="Matthew Golden" userId="0a35bc0bccc9eb03" providerId="LiveId" clId="{37798A38-3F55-4A01-8030-682E26E0D7BE}" dt="2022-07-05T23:54:34.973" v="1100" actId="14100"/>
          <ac:picMkLst>
            <pc:docMk/>
            <pc:sldMk cId="1330141705" sldId="260"/>
            <ac:picMk id="11" creationId="{D2A13A78-7ED7-4FDD-64DA-9D1F4B8613EF}"/>
          </ac:picMkLst>
        </pc:picChg>
      </pc:sldChg>
      <pc:sldChg chg="modSp mod">
        <pc:chgData name="Matthew Golden" userId="0a35bc0bccc9eb03" providerId="LiveId" clId="{37798A38-3F55-4A01-8030-682E26E0D7BE}" dt="2022-07-06T00:51:12.602" v="2438" actId="255"/>
        <pc:sldMkLst>
          <pc:docMk/>
          <pc:sldMk cId="972479052" sldId="261"/>
        </pc:sldMkLst>
        <pc:spChg chg="mod">
          <ac:chgData name="Matthew Golden" userId="0a35bc0bccc9eb03" providerId="LiveId" clId="{37798A38-3F55-4A01-8030-682E26E0D7BE}" dt="2022-07-06T00:51:12.602" v="2438" actId="255"/>
          <ac:spMkLst>
            <pc:docMk/>
            <pc:sldMk cId="972479052" sldId="261"/>
            <ac:spMk id="2" creationId="{F33F6A61-581C-D0BA-17BD-AC01EF952CC2}"/>
          </ac:spMkLst>
        </pc:spChg>
        <pc:spChg chg="mod">
          <ac:chgData name="Matthew Golden" userId="0a35bc0bccc9eb03" providerId="LiveId" clId="{37798A38-3F55-4A01-8030-682E26E0D7BE}" dt="2022-07-06T00:51:05.203" v="2437" actId="20577"/>
          <ac:spMkLst>
            <pc:docMk/>
            <pc:sldMk cId="972479052" sldId="261"/>
            <ac:spMk id="3" creationId="{11CE98B0-427B-7D2A-7DA4-6294D7D4DBC3}"/>
          </ac:spMkLst>
        </pc:spChg>
      </pc:sldChg>
      <pc:sldChg chg="addSp delSp modSp mod">
        <pc:chgData name="Matthew Golden" userId="0a35bc0bccc9eb03" providerId="LiveId" clId="{37798A38-3F55-4A01-8030-682E26E0D7BE}" dt="2022-07-06T00:43:31.979" v="2217" actId="1076"/>
        <pc:sldMkLst>
          <pc:docMk/>
          <pc:sldMk cId="3678355727" sldId="262"/>
        </pc:sldMkLst>
        <pc:spChg chg="mod">
          <ac:chgData name="Matthew Golden" userId="0a35bc0bccc9eb03" providerId="LiveId" clId="{37798A38-3F55-4A01-8030-682E26E0D7BE}" dt="2022-07-06T00:43:26.550" v="2215" actId="20577"/>
          <ac:spMkLst>
            <pc:docMk/>
            <pc:sldMk cId="3678355727" sldId="262"/>
            <ac:spMk id="2" creationId="{21D01489-D8C3-2A6C-32AC-45E0F65D5C45}"/>
          </ac:spMkLst>
        </pc:spChg>
        <pc:spChg chg="del mod">
          <ac:chgData name="Matthew Golden" userId="0a35bc0bccc9eb03" providerId="LiveId" clId="{37798A38-3F55-4A01-8030-682E26E0D7BE}" dt="2022-07-06T00:42:09.301" v="2163"/>
          <ac:spMkLst>
            <pc:docMk/>
            <pc:sldMk cId="3678355727" sldId="262"/>
            <ac:spMk id="3" creationId="{055A357F-C6B6-97F0-6523-26A80B6AA265}"/>
          </ac:spMkLst>
        </pc:spChg>
        <pc:picChg chg="add mod">
          <ac:chgData name="Matthew Golden" userId="0a35bc0bccc9eb03" providerId="LiveId" clId="{37798A38-3F55-4A01-8030-682E26E0D7BE}" dt="2022-07-06T00:42:31.544" v="2172" actId="1076"/>
          <ac:picMkLst>
            <pc:docMk/>
            <pc:sldMk cId="3678355727" sldId="262"/>
            <ac:picMk id="5" creationId="{FB798AB5-A011-CF18-387C-DD7BA2905E91}"/>
          </ac:picMkLst>
        </pc:picChg>
        <pc:picChg chg="add mod">
          <ac:chgData name="Matthew Golden" userId="0a35bc0bccc9eb03" providerId="LiveId" clId="{37798A38-3F55-4A01-8030-682E26E0D7BE}" dt="2022-07-06T00:43:31.979" v="2217" actId="1076"/>
          <ac:picMkLst>
            <pc:docMk/>
            <pc:sldMk cId="3678355727" sldId="262"/>
            <ac:picMk id="7" creationId="{802E233E-73CF-7E0A-8B03-27E24B7B5F7E}"/>
          </ac:picMkLst>
        </pc:picChg>
      </pc:sldChg>
      <pc:sldChg chg="addSp delSp modSp new mod setBg">
        <pc:chgData name="Matthew Golden" userId="0a35bc0bccc9eb03" providerId="LiveId" clId="{37798A38-3F55-4A01-8030-682E26E0D7BE}" dt="2022-07-06T00:14:14.776" v="1927" actId="255"/>
        <pc:sldMkLst>
          <pc:docMk/>
          <pc:sldMk cId="2634392999" sldId="263"/>
        </pc:sldMkLst>
        <pc:spChg chg="mod">
          <ac:chgData name="Matthew Golden" userId="0a35bc0bccc9eb03" providerId="LiveId" clId="{37798A38-3F55-4A01-8030-682E26E0D7BE}" dt="2022-07-06T00:14:14.776" v="1927" actId="255"/>
          <ac:spMkLst>
            <pc:docMk/>
            <pc:sldMk cId="2634392999" sldId="263"/>
            <ac:spMk id="2" creationId="{DA640F69-75A8-0971-BD0F-78146C3C0709}"/>
          </ac:spMkLst>
        </pc:spChg>
        <pc:spChg chg="del">
          <ac:chgData name="Matthew Golden" userId="0a35bc0bccc9eb03" providerId="LiveId" clId="{37798A38-3F55-4A01-8030-682E26E0D7BE}" dt="2022-07-05T23:59:35.281" v="1235"/>
          <ac:spMkLst>
            <pc:docMk/>
            <pc:sldMk cId="2634392999" sldId="263"/>
            <ac:spMk id="3" creationId="{685261C2-D839-5FD1-4155-EA59972B69D9}"/>
          </ac:spMkLst>
        </pc:spChg>
        <pc:spChg chg="add mod">
          <ac:chgData name="Matthew Golden" userId="0a35bc0bccc9eb03" providerId="LiveId" clId="{37798A38-3F55-4A01-8030-682E26E0D7BE}" dt="2022-07-06T00:14:09.639" v="1926" actId="255"/>
          <ac:spMkLst>
            <pc:docMk/>
            <pc:sldMk cId="2634392999" sldId="263"/>
            <ac:spMk id="9" creationId="{6DE4C6B3-4900-8A30-A2A1-C1D95668BC08}"/>
          </ac:spMkLst>
        </pc:spChg>
        <pc:spChg chg="add">
          <ac:chgData name="Matthew Golden" userId="0a35bc0bccc9eb03" providerId="LiveId" clId="{37798A38-3F55-4A01-8030-682E26E0D7BE}" dt="2022-07-05T23:59:55.338" v="1242" actId="26606"/>
          <ac:spMkLst>
            <pc:docMk/>
            <pc:sldMk cId="2634392999" sldId="263"/>
            <ac:spMk id="12" creationId="{E5958DBC-F4DA-42A8-8C52-860179790ECD}"/>
          </ac:spMkLst>
        </pc:spChg>
        <pc:spChg chg="add">
          <ac:chgData name="Matthew Golden" userId="0a35bc0bccc9eb03" providerId="LiveId" clId="{37798A38-3F55-4A01-8030-682E26E0D7BE}" dt="2022-07-05T23:59:55.338" v="1242" actId="26606"/>
          <ac:spMkLst>
            <pc:docMk/>
            <pc:sldMk cId="2634392999" sldId="263"/>
            <ac:spMk id="16" creationId="{51DDD252-D7C8-4CE5-9C61-D60D722BC217}"/>
          </ac:spMkLst>
        </pc:spChg>
        <pc:spChg chg="add">
          <ac:chgData name="Matthew Golden" userId="0a35bc0bccc9eb03" providerId="LiveId" clId="{37798A38-3F55-4A01-8030-682E26E0D7BE}" dt="2022-07-05T23:59:55.338" v="1242" actId="26606"/>
          <ac:spMkLst>
            <pc:docMk/>
            <pc:sldMk cId="2634392999" sldId="263"/>
            <ac:spMk id="18" creationId="{2FBD75F5-C49C-4F6A-8D43-7A5939C23307}"/>
          </ac:spMkLst>
        </pc:spChg>
        <pc:picChg chg="add mod ord">
          <ac:chgData name="Matthew Golden" userId="0a35bc0bccc9eb03" providerId="LiveId" clId="{37798A38-3F55-4A01-8030-682E26E0D7BE}" dt="2022-07-06T00:00:03.848" v="1245" actId="14100"/>
          <ac:picMkLst>
            <pc:docMk/>
            <pc:sldMk cId="2634392999" sldId="263"/>
            <ac:picMk id="4" creationId="{C19EFB39-8772-FA95-BB6C-D999CCF8778C}"/>
          </ac:picMkLst>
        </pc:picChg>
        <pc:picChg chg="add mod">
          <ac:chgData name="Matthew Golden" userId="0a35bc0bccc9eb03" providerId="LiveId" clId="{37798A38-3F55-4A01-8030-682E26E0D7BE}" dt="2022-07-06T00:00:00.683" v="1244" actId="1076"/>
          <ac:picMkLst>
            <pc:docMk/>
            <pc:sldMk cId="2634392999" sldId="263"/>
            <ac:picMk id="5" creationId="{340C2802-C6A4-23EE-CB24-9628D3EB4A8A}"/>
          </ac:picMkLst>
        </pc:picChg>
        <pc:picChg chg="add del mod">
          <ac:chgData name="Matthew Golden" userId="0a35bc0bccc9eb03" providerId="LiveId" clId="{37798A38-3F55-4A01-8030-682E26E0D7BE}" dt="2022-07-06T00:07:57.255" v="1480" actId="478"/>
          <ac:picMkLst>
            <pc:docMk/>
            <pc:sldMk cId="2634392999" sldId="263"/>
            <ac:picMk id="11" creationId="{DD645E37-B807-2295-E08C-9A4A3308EED8}"/>
          </ac:picMkLst>
        </pc:picChg>
        <pc:cxnChg chg="add">
          <ac:chgData name="Matthew Golden" userId="0a35bc0bccc9eb03" providerId="LiveId" clId="{37798A38-3F55-4A01-8030-682E26E0D7BE}" dt="2022-07-05T23:59:55.338" v="1242" actId="26606"/>
          <ac:cxnSpMkLst>
            <pc:docMk/>
            <pc:sldMk cId="2634392999" sldId="263"/>
            <ac:cxnSpMk id="14" creationId="{79FCC9A9-2031-4283-9B27-34B62BB7F305}"/>
          </ac:cxnSpMkLst>
        </pc:cxnChg>
      </pc:sldChg>
      <pc:sldMasterChg chg="setBg modSldLayout">
        <pc:chgData name="Matthew Golden" userId="0a35bc0bccc9eb03" providerId="LiveId" clId="{37798A38-3F55-4A01-8030-682E26E0D7BE}" dt="2022-07-05T23:56:07.993" v="1157"/>
        <pc:sldMasterMkLst>
          <pc:docMk/>
          <pc:sldMasterMk cId="2206350037" sldId="2147483719"/>
        </pc:sldMasterMkLst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3015749156" sldId="2147483720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921214482" sldId="2147483721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247210627" sldId="2147483722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3500107220" sldId="2147483723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115277618" sldId="2147483724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898830296" sldId="2147483725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260019388" sldId="2147483726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034229799" sldId="2147483727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430002899" sldId="2147483728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2872336559" sldId="2147483729"/>
          </pc:sldLayoutMkLst>
        </pc:sldLayoutChg>
        <pc:sldLayoutChg chg="setBg">
          <pc:chgData name="Matthew Golden" userId="0a35bc0bccc9eb03" providerId="LiveId" clId="{37798A38-3F55-4A01-8030-682E26E0D7BE}" dt="2022-07-05T23:56:07.993" v="1157"/>
          <pc:sldLayoutMkLst>
            <pc:docMk/>
            <pc:sldMasterMk cId="2206350037" sldId="2147483719"/>
            <pc:sldLayoutMk cId="1118431920" sldId="2147483730"/>
          </pc:sldLayoutMkLst>
        </pc:sldLayoutChg>
      </pc:sldMasterChg>
    </pc:docChg>
  </pc:docChgLst>
  <pc:docChgLst>
    <pc:chgData name="Matthew Golden" userId="0a35bc0bccc9eb03" providerId="LiveId" clId="{DFB816E1-C9FB-4E3F-B241-0CC0952042BE}"/>
    <pc:docChg chg="undo redo custSel addSld delSld modSld sldOrd">
      <pc:chgData name="Matthew Golden" userId="0a35bc0bccc9eb03" providerId="LiveId" clId="{DFB816E1-C9FB-4E3F-B241-0CC0952042BE}" dt="2022-07-07T01:17:44.243" v="1866" actId="2696"/>
      <pc:docMkLst>
        <pc:docMk/>
      </pc:docMkLst>
      <pc:sldChg chg="modSp mod">
        <pc:chgData name="Matthew Golden" userId="0a35bc0bccc9eb03" providerId="LiveId" clId="{DFB816E1-C9FB-4E3F-B241-0CC0952042BE}" dt="2022-07-06T14:05:22.406" v="571" actId="14100"/>
        <pc:sldMkLst>
          <pc:docMk/>
          <pc:sldMk cId="1578074019" sldId="256"/>
        </pc:sldMkLst>
        <pc:spChg chg="mod">
          <ac:chgData name="Matthew Golden" userId="0a35bc0bccc9eb03" providerId="LiveId" clId="{DFB816E1-C9FB-4E3F-B241-0CC0952042BE}" dt="2022-07-01T19:15:05.153" v="14"/>
          <ac:spMkLst>
            <pc:docMk/>
            <pc:sldMk cId="1578074019" sldId="256"/>
            <ac:spMk id="2" creationId="{6D341E7E-2CE2-D059-FD2B-7D2B23007885}"/>
          </ac:spMkLst>
        </pc:spChg>
        <pc:spChg chg="mod">
          <ac:chgData name="Matthew Golden" userId="0a35bc0bccc9eb03" providerId="LiveId" clId="{DFB816E1-C9FB-4E3F-B241-0CC0952042BE}" dt="2022-07-01T19:14:34.632" v="13" actId="27636"/>
          <ac:spMkLst>
            <pc:docMk/>
            <pc:sldMk cId="1578074019" sldId="256"/>
            <ac:spMk id="3" creationId="{1F9C5926-9C2F-503F-D6D8-F432FE76C295}"/>
          </ac:spMkLst>
        </pc:spChg>
        <pc:picChg chg="mod">
          <ac:chgData name="Matthew Golden" userId="0a35bc0bccc9eb03" providerId="LiveId" clId="{DFB816E1-C9FB-4E3F-B241-0CC0952042BE}" dt="2022-07-06T14:05:05.049" v="567" actId="1076"/>
          <ac:picMkLst>
            <pc:docMk/>
            <pc:sldMk cId="1578074019" sldId="256"/>
            <ac:picMk id="10" creationId="{CDCD3B75-CF84-A875-83F2-0892B806DF0E}"/>
          </ac:picMkLst>
        </pc:picChg>
        <pc:picChg chg="mod">
          <ac:chgData name="Matthew Golden" userId="0a35bc0bccc9eb03" providerId="LiveId" clId="{DFB816E1-C9FB-4E3F-B241-0CC0952042BE}" dt="2022-07-06T14:05:22.406" v="571" actId="14100"/>
          <ac:picMkLst>
            <pc:docMk/>
            <pc:sldMk cId="1578074019" sldId="256"/>
            <ac:picMk id="11" creationId="{03A5C0C1-6DEC-F1CE-46E4-3E66EC86A6BD}"/>
          </ac:picMkLst>
        </pc:picChg>
        <pc:picChg chg="mod">
          <ac:chgData name="Matthew Golden" userId="0a35bc0bccc9eb03" providerId="LiveId" clId="{DFB816E1-C9FB-4E3F-B241-0CC0952042BE}" dt="2022-07-06T14:05:09.423" v="568" actId="1076"/>
          <ac:picMkLst>
            <pc:docMk/>
            <pc:sldMk cId="1578074019" sldId="256"/>
            <ac:picMk id="17" creationId="{3778A42A-90DB-5710-FC81-E88F8C600F26}"/>
          </ac:picMkLst>
        </pc:picChg>
      </pc:sldChg>
      <pc:sldChg chg="addSp delSp modSp new mod ord setBg">
        <pc:chgData name="Matthew Golden" userId="0a35bc0bccc9eb03" providerId="LiveId" clId="{DFB816E1-C9FB-4E3F-B241-0CC0952042BE}" dt="2022-07-01T19:17:30.909" v="107" actId="20577"/>
        <pc:sldMkLst>
          <pc:docMk/>
          <pc:sldMk cId="1549308476" sldId="257"/>
        </pc:sldMkLst>
        <pc:spChg chg="mod">
          <ac:chgData name="Matthew Golden" userId="0a35bc0bccc9eb03" providerId="LiveId" clId="{DFB816E1-C9FB-4E3F-B241-0CC0952042BE}" dt="2022-07-01T19:16:52.486" v="43" actId="20577"/>
          <ac:spMkLst>
            <pc:docMk/>
            <pc:sldMk cId="1549308476" sldId="257"/>
            <ac:spMk id="2" creationId="{E3F0A752-49D3-F1FC-3AFC-039A9D652CC0}"/>
          </ac:spMkLst>
        </pc:spChg>
        <pc:spChg chg="add del mo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3" creationId="{C7A9ADBC-0B52-0D33-AC5C-AFB4B8CFA6C2}"/>
          </ac:spMkLst>
        </pc:spChg>
        <pc:spChg chg="add mod">
          <ac:chgData name="Matthew Golden" userId="0a35bc0bccc9eb03" providerId="LiveId" clId="{DFB816E1-C9FB-4E3F-B241-0CC0952042BE}" dt="2022-07-01T19:17:30.909" v="107" actId="20577"/>
          <ac:spMkLst>
            <pc:docMk/>
            <pc:sldMk cId="1549308476" sldId="257"/>
            <ac:spMk id="4" creationId="{6502D91C-5628-90C8-1458-951B4B53D810}"/>
          </ac:spMkLst>
        </pc:spChg>
        <pc:spChg chg="add del">
          <ac:chgData name="Matthew Golden" userId="0a35bc0bccc9eb03" providerId="LiveId" clId="{DFB816E1-C9FB-4E3F-B241-0CC0952042BE}" dt="2022-07-01T19:15:24.923" v="16" actId="26606"/>
          <ac:spMkLst>
            <pc:docMk/>
            <pc:sldMk cId="1549308476" sldId="257"/>
            <ac:spMk id="8" creationId="{52C0B2E1-0268-42EC-ABD3-94F81A05BCBD}"/>
          </ac:spMkLst>
        </pc:spChg>
        <pc:spChg chg="add del">
          <ac:chgData name="Matthew Golden" userId="0a35bc0bccc9eb03" providerId="LiveId" clId="{DFB816E1-C9FB-4E3F-B241-0CC0952042BE}" dt="2022-07-01T19:15:24.923" v="16" actId="26606"/>
          <ac:spMkLst>
            <pc:docMk/>
            <pc:sldMk cId="1549308476" sldId="257"/>
            <ac:spMk id="10" creationId="{7D2256B4-48EA-40FC-BBC0-AA1EE6E0080C}"/>
          </ac:spMkLst>
        </pc:spChg>
        <pc:spChg chg="add del">
          <ac:chgData name="Matthew Golden" userId="0a35bc0bccc9eb03" providerId="LiveId" clId="{DFB816E1-C9FB-4E3F-B241-0CC0952042BE}" dt="2022-07-01T19:15:24.923" v="16" actId="26606"/>
          <ac:spMkLst>
            <pc:docMk/>
            <pc:sldMk cId="1549308476" sldId="257"/>
            <ac:spMk id="14" creationId="{8C6E698C-8155-4B8B-BDC9-B7299772B509}"/>
          </ac:spMkLst>
        </pc:spChg>
        <pc:spChg chg="add del">
          <ac:chgData name="Matthew Golden" userId="0a35bc0bccc9eb03" providerId="LiveId" clId="{DFB816E1-C9FB-4E3F-B241-0CC0952042BE}" dt="2022-07-01T19:15:24.923" v="16" actId="26606"/>
          <ac:spMkLst>
            <pc:docMk/>
            <pc:sldMk cId="1549308476" sldId="257"/>
            <ac:spMk id="18" creationId="{8A549DE7-671D-4575-AF43-858FD99981CF}"/>
          </ac:spMkLst>
        </pc:spChg>
        <pc:spChg chg="add del">
          <ac:chgData name="Matthew Golden" userId="0a35bc0bccc9eb03" providerId="LiveId" clId="{DFB816E1-C9FB-4E3F-B241-0CC0952042BE}" dt="2022-07-01T19:15:24.923" v="16" actId="26606"/>
          <ac:spMkLst>
            <pc:docMk/>
            <pc:sldMk cId="1549308476" sldId="257"/>
            <ac:spMk id="20" creationId="{C22D9B36-9BE7-472B-8808-7E0D6810738F}"/>
          </ac:spMkLst>
        </pc:spChg>
        <pc:spChg chg="add del">
          <ac:chgData name="Matthew Golden" userId="0a35bc0bccc9eb03" providerId="LiveId" clId="{DFB816E1-C9FB-4E3F-B241-0CC0952042BE}" dt="2022-07-01T19:15:38.568" v="18" actId="26606"/>
          <ac:spMkLst>
            <pc:docMk/>
            <pc:sldMk cId="1549308476" sldId="257"/>
            <ac:spMk id="22" creationId="{3558DB37-9FEE-48A2-8578-ED0401573943}"/>
          </ac:spMkLst>
        </pc:spChg>
        <pc:spChg chg="add del">
          <ac:chgData name="Matthew Golden" userId="0a35bc0bccc9eb03" providerId="LiveId" clId="{DFB816E1-C9FB-4E3F-B241-0CC0952042BE}" dt="2022-07-01T19:15:38.568" v="18" actId="26606"/>
          <ac:spMkLst>
            <pc:docMk/>
            <pc:sldMk cId="1549308476" sldId="257"/>
            <ac:spMk id="23" creationId="{5F7FCCA6-00E2-4F74-A105-0D769872F243}"/>
          </ac:spMkLst>
        </pc:spChg>
        <pc:spChg chg="add del">
          <ac:chgData name="Matthew Golden" userId="0a35bc0bccc9eb03" providerId="LiveId" clId="{DFB816E1-C9FB-4E3F-B241-0CC0952042BE}" dt="2022-07-01T19:15:38.568" v="18" actId="26606"/>
          <ac:spMkLst>
            <pc:docMk/>
            <pc:sldMk cId="1549308476" sldId="257"/>
            <ac:spMk id="24" creationId="{C7A9ADBC-0B52-0D33-AC5C-AFB4B8CFA6C2}"/>
          </ac:spMkLst>
        </pc:spChg>
        <pc:spChg chg="add del">
          <ac:chgData name="Matthew Golden" userId="0a35bc0bccc9eb03" providerId="LiveId" clId="{DFB816E1-C9FB-4E3F-B241-0CC0952042BE}" dt="2022-07-01T19:15:38.568" v="18" actId="26606"/>
          <ac:spMkLst>
            <pc:docMk/>
            <pc:sldMk cId="1549308476" sldId="257"/>
            <ac:spMk id="25" creationId="{5E1ED12F-9F06-4B37-87B7-F98F52937F86}"/>
          </ac:spMkLst>
        </pc:spChg>
        <pc:spChg chg="ad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27" creationId="{52C0B2E1-0268-42EC-ABD3-94F81A05BCBD}"/>
          </ac:spMkLst>
        </pc:spChg>
        <pc:spChg chg="ad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28" creationId="{7D2256B4-48EA-40FC-BBC0-AA1EE6E0080C}"/>
          </ac:spMkLst>
        </pc:spChg>
        <pc:spChg chg="ad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30" creationId="{FBDCECDC-EEE3-4128-AA5E-82A8C08796E8}"/>
          </ac:spMkLst>
        </pc:spChg>
        <pc:spChg chg="ad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31" creationId="{4260EDE0-989C-4E16-AF94-F652294D828E}"/>
          </ac:spMkLst>
        </pc:spChg>
        <pc:spChg chg="add">
          <ac:chgData name="Matthew Golden" userId="0a35bc0bccc9eb03" providerId="LiveId" clId="{DFB816E1-C9FB-4E3F-B241-0CC0952042BE}" dt="2022-07-01T19:15:38.568" v="19" actId="26606"/>
          <ac:spMkLst>
            <pc:docMk/>
            <pc:sldMk cId="1549308476" sldId="257"/>
            <ac:spMk id="32" creationId="{1F3985C0-E548-44D2-B30E-F3E42DADE133}"/>
          </ac:spMkLst>
        </pc:spChg>
        <pc:cxnChg chg="add del">
          <ac:chgData name="Matthew Golden" userId="0a35bc0bccc9eb03" providerId="LiveId" clId="{DFB816E1-C9FB-4E3F-B241-0CC0952042BE}" dt="2022-07-01T19:15:24.923" v="16" actId="26606"/>
          <ac:cxnSpMkLst>
            <pc:docMk/>
            <pc:sldMk cId="1549308476" sldId="257"/>
            <ac:cxnSpMk id="12" creationId="{3D44BCCA-102D-4A9D-B1E4-2450CAF0B05E}"/>
          </ac:cxnSpMkLst>
        </pc:cxnChg>
        <pc:cxnChg chg="add del">
          <ac:chgData name="Matthew Golden" userId="0a35bc0bccc9eb03" providerId="LiveId" clId="{DFB816E1-C9FB-4E3F-B241-0CC0952042BE}" dt="2022-07-01T19:15:24.923" v="16" actId="26606"/>
          <ac:cxnSpMkLst>
            <pc:docMk/>
            <pc:sldMk cId="1549308476" sldId="257"/>
            <ac:cxnSpMk id="16" creationId="{09525C9A-1972-4836-BA7A-706C946EF4DA}"/>
          </ac:cxnSpMkLst>
        </pc:cxnChg>
        <pc:cxnChg chg="add">
          <ac:chgData name="Matthew Golden" userId="0a35bc0bccc9eb03" providerId="LiveId" clId="{DFB816E1-C9FB-4E3F-B241-0CC0952042BE}" dt="2022-07-01T19:15:38.568" v="19" actId="26606"/>
          <ac:cxnSpMkLst>
            <pc:docMk/>
            <pc:sldMk cId="1549308476" sldId="257"/>
            <ac:cxnSpMk id="29" creationId="{3D44BCCA-102D-4A9D-B1E4-2450CAF0B05E}"/>
          </ac:cxnSpMkLst>
        </pc:cxnChg>
      </pc:sldChg>
      <pc:sldChg chg="addSp delSp modSp new mod setBg">
        <pc:chgData name="Matthew Golden" userId="0a35bc0bccc9eb03" providerId="LiveId" clId="{DFB816E1-C9FB-4E3F-B241-0CC0952042BE}" dt="2022-07-06T20:09:08.549" v="1663" actId="20577"/>
        <pc:sldMkLst>
          <pc:docMk/>
          <pc:sldMk cId="1229658128" sldId="258"/>
        </pc:sldMkLst>
        <pc:spChg chg="mod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2" creationId="{1D726559-3206-160E-D6E5-57BC3807D2D1}"/>
          </ac:spMkLst>
        </pc:spChg>
        <pc:spChg chg="mod ord">
          <ac:chgData name="Matthew Golden" userId="0a35bc0bccc9eb03" providerId="LiveId" clId="{DFB816E1-C9FB-4E3F-B241-0CC0952042BE}" dt="2022-07-06T20:09:08.549" v="1663" actId="20577"/>
          <ac:spMkLst>
            <pc:docMk/>
            <pc:sldMk cId="1229658128" sldId="258"/>
            <ac:spMk id="3" creationId="{C4F3D2BF-B6FE-D292-74E8-BCCB82B40F79}"/>
          </ac:spMkLst>
        </pc:spChg>
        <pc:spChg chg="add del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11" creationId="{E5958DBC-F4DA-42A8-8C52-860179790ECD}"/>
          </ac:spMkLst>
        </pc:spChg>
        <pc:spChg chg="add del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15" creationId="{51DDD252-D7C8-4CE5-9C61-D60D722BC217}"/>
          </ac:spMkLst>
        </pc:spChg>
        <pc:spChg chg="add del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17" creationId="{2FBD75F5-C49C-4F6A-8D43-7A5939C23307}"/>
          </ac:spMkLst>
        </pc:spChg>
        <pc:spChg chg="add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22" creationId="{52ABB703-2B0E-4C3B-B4A2-F3973548E561}"/>
          </ac:spMkLst>
        </pc:spChg>
        <pc:spChg chg="add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26" creationId="{E95DA498-D9A2-4DA9-B9DA-B3776E08CF7E}"/>
          </ac:spMkLst>
        </pc:spChg>
        <pc:spChg chg="add">
          <ac:chgData name="Matthew Golden" userId="0a35bc0bccc9eb03" providerId="LiveId" clId="{DFB816E1-C9FB-4E3F-B241-0CC0952042BE}" dt="2022-07-06T20:07:53.213" v="1648" actId="26606"/>
          <ac:spMkLst>
            <pc:docMk/>
            <pc:sldMk cId="1229658128" sldId="258"/>
            <ac:spMk id="28" creationId="{82A73093-4B9D-420D-B17E-52293703A1D4}"/>
          </ac:spMkLst>
        </pc:spChg>
        <pc:picChg chg="add del mod">
          <ac:chgData name="Matthew Golden" userId="0a35bc0bccc9eb03" providerId="LiveId" clId="{DFB816E1-C9FB-4E3F-B241-0CC0952042BE}" dt="2022-07-06T14:29:03.333" v="743" actId="21"/>
          <ac:picMkLst>
            <pc:docMk/>
            <pc:sldMk cId="1229658128" sldId="258"/>
            <ac:picMk id="4" creationId="{9D18CC3D-9C8A-C8D7-BBC2-22F4A99F0DEC}"/>
          </ac:picMkLst>
        </pc:picChg>
        <pc:picChg chg="add del mod">
          <ac:chgData name="Matthew Golden" userId="0a35bc0bccc9eb03" providerId="LiveId" clId="{DFB816E1-C9FB-4E3F-B241-0CC0952042BE}" dt="2022-07-06T20:02:31.189" v="1517" actId="21"/>
          <ac:picMkLst>
            <pc:docMk/>
            <pc:sldMk cId="1229658128" sldId="258"/>
            <ac:picMk id="5" creationId="{EBBC87ED-66E0-9C53-43BF-0BB02DA1CA0F}"/>
          </ac:picMkLst>
        </pc:picChg>
        <pc:picChg chg="add mod">
          <ac:chgData name="Matthew Golden" userId="0a35bc0bccc9eb03" providerId="LiveId" clId="{DFB816E1-C9FB-4E3F-B241-0CC0952042BE}" dt="2022-07-06T20:07:53.213" v="1648" actId="26606"/>
          <ac:picMkLst>
            <pc:docMk/>
            <pc:sldMk cId="1229658128" sldId="258"/>
            <ac:picMk id="6" creationId="{07BA8F9D-E2A3-75ED-3CF0-6EB0907F70AA}"/>
          </ac:picMkLst>
        </pc:picChg>
        <pc:cxnChg chg="add del">
          <ac:chgData name="Matthew Golden" userId="0a35bc0bccc9eb03" providerId="LiveId" clId="{DFB816E1-C9FB-4E3F-B241-0CC0952042BE}" dt="2022-07-06T20:07:53.213" v="1648" actId="26606"/>
          <ac:cxnSpMkLst>
            <pc:docMk/>
            <pc:sldMk cId="1229658128" sldId="258"/>
            <ac:cxnSpMk id="13" creationId="{79FCC9A9-2031-4283-9B27-34B62BB7F305}"/>
          </ac:cxnSpMkLst>
        </pc:cxnChg>
        <pc:cxnChg chg="add">
          <ac:chgData name="Matthew Golden" userId="0a35bc0bccc9eb03" providerId="LiveId" clId="{DFB816E1-C9FB-4E3F-B241-0CC0952042BE}" dt="2022-07-06T20:07:53.213" v="1648" actId="26606"/>
          <ac:cxnSpMkLst>
            <pc:docMk/>
            <pc:sldMk cId="1229658128" sldId="258"/>
            <ac:cxnSpMk id="24" creationId="{9C21570E-E159-49A6-9891-FA397B7A92D3}"/>
          </ac:cxnSpMkLst>
        </pc:cxnChg>
      </pc:sldChg>
      <pc:sldChg chg="modSp mod">
        <pc:chgData name="Matthew Golden" userId="0a35bc0bccc9eb03" providerId="LiveId" clId="{DFB816E1-C9FB-4E3F-B241-0CC0952042BE}" dt="2022-07-06T15:30:32.580" v="1101" actId="14100"/>
        <pc:sldMkLst>
          <pc:docMk/>
          <pc:sldMk cId="1772420841" sldId="259"/>
        </pc:sldMkLst>
        <pc:spChg chg="mod">
          <ac:chgData name="Matthew Golden" userId="0a35bc0bccc9eb03" providerId="LiveId" clId="{DFB816E1-C9FB-4E3F-B241-0CC0952042BE}" dt="2022-07-06T15:30:32.580" v="1101" actId="14100"/>
          <ac:spMkLst>
            <pc:docMk/>
            <pc:sldMk cId="1772420841" sldId="259"/>
            <ac:spMk id="2" creationId="{F90D0C7E-AB7C-7743-7532-D5AF422575D0}"/>
          </ac:spMkLst>
        </pc:spChg>
        <pc:spChg chg="mod">
          <ac:chgData name="Matthew Golden" userId="0a35bc0bccc9eb03" providerId="LiveId" clId="{DFB816E1-C9FB-4E3F-B241-0CC0952042BE}" dt="2022-07-06T15:15:56.388" v="1078" actId="20577"/>
          <ac:spMkLst>
            <pc:docMk/>
            <pc:sldMk cId="1772420841" sldId="259"/>
            <ac:spMk id="3" creationId="{095DB55E-3D2B-CF14-F524-F8408F7ADC84}"/>
          </ac:spMkLst>
        </pc:spChg>
        <pc:picChg chg="mod">
          <ac:chgData name="Matthew Golden" userId="0a35bc0bccc9eb03" providerId="LiveId" clId="{DFB816E1-C9FB-4E3F-B241-0CC0952042BE}" dt="2022-07-06T15:29:40.904" v="1100" actId="14100"/>
          <ac:picMkLst>
            <pc:docMk/>
            <pc:sldMk cId="1772420841" sldId="259"/>
            <ac:picMk id="5" creationId="{57FA970B-52D9-0EB3-CEFC-0F4D8E5A6E08}"/>
          </ac:picMkLst>
        </pc:picChg>
        <pc:cxnChg chg="mod">
          <ac:chgData name="Matthew Golden" userId="0a35bc0bccc9eb03" providerId="LiveId" clId="{DFB816E1-C9FB-4E3F-B241-0CC0952042BE}" dt="2022-07-06T14:31:26.143" v="760" actId="1076"/>
          <ac:cxnSpMkLst>
            <pc:docMk/>
            <pc:sldMk cId="1772420841" sldId="259"/>
            <ac:cxnSpMk id="13" creationId="{E9972C58-51E4-8F35-A86D-89947E3BCDD7}"/>
          </ac:cxnSpMkLst>
        </pc:cxnChg>
        <pc:cxnChg chg="mod">
          <ac:chgData name="Matthew Golden" userId="0a35bc0bccc9eb03" providerId="LiveId" clId="{DFB816E1-C9FB-4E3F-B241-0CC0952042BE}" dt="2022-07-06T14:32:33.496" v="777" actId="14100"/>
          <ac:cxnSpMkLst>
            <pc:docMk/>
            <pc:sldMk cId="1772420841" sldId="259"/>
            <ac:cxnSpMk id="15" creationId="{9045C707-B7C7-C8C5-A36F-AAFE71CF0A6A}"/>
          </ac:cxnSpMkLst>
        </pc:cxnChg>
        <pc:cxnChg chg="mod">
          <ac:chgData name="Matthew Golden" userId="0a35bc0bccc9eb03" providerId="LiveId" clId="{DFB816E1-C9FB-4E3F-B241-0CC0952042BE}" dt="2022-07-06T14:32:22.348" v="774" actId="1076"/>
          <ac:cxnSpMkLst>
            <pc:docMk/>
            <pc:sldMk cId="1772420841" sldId="259"/>
            <ac:cxnSpMk id="22" creationId="{D0E9D1DA-5021-2ADD-93BE-85F831CE17B5}"/>
          </ac:cxnSpMkLst>
        </pc:cxnChg>
        <pc:cxnChg chg="mod">
          <ac:chgData name="Matthew Golden" userId="0a35bc0bccc9eb03" providerId="LiveId" clId="{DFB816E1-C9FB-4E3F-B241-0CC0952042BE}" dt="2022-07-06T14:31:46.840" v="767" actId="1076"/>
          <ac:cxnSpMkLst>
            <pc:docMk/>
            <pc:sldMk cId="1772420841" sldId="259"/>
            <ac:cxnSpMk id="24" creationId="{D8E0F52D-0FEF-2915-BF0B-C1EE5F5A25FB}"/>
          </ac:cxnSpMkLst>
        </pc:cxnChg>
        <pc:cxnChg chg="mod">
          <ac:chgData name="Matthew Golden" userId="0a35bc0bccc9eb03" providerId="LiveId" clId="{DFB816E1-C9FB-4E3F-B241-0CC0952042BE}" dt="2022-07-06T14:31:23.054" v="759" actId="1076"/>
          <ac:cxnSpMkLst>
            <pc:docMk/>
            <pc:sldMk cId="1772420841" sldId="259"/>
            <ac:cxnSpMk id="28" creationId="{24EF3E46-BE9B-946D-A9D9-1223A976B7F2}"/>
          </ac:cxnSpMkLst>
        </pc:cxnChg>
        <pc:cxnChg chg="mod">
          <ac:chgData name="Matthew Golden" userId="0a35bc0bccc9eb03" providerId="LiveId" clId="{DFB816E1-C9FB-4E3F-B241-0CC0952042BE}" dt="2022-07-06T14:32:38.317" v="778" actId="14100"/>
          <ac:cxnSpMkLst>
            <pc:docMk/>
            <pc:sldMk cId="1772420841" sldId="259"/>
            <ac:cxnSpMk id="29" creationId="{58ED4618-AE5C-73F6-A145-7931B4771701}"/>
          </ac:cxnSpMkLst>
        </pc:cxnChg>
        <pc:cxnChg chg="mod">
          <ac:chgData name="Matthew Golden" userId="0a35bc0bccc9eb03" providerId="LiveId" clId="{DFB816E1-C9FB-4E3F-B241-0CC0952042BE}" dt="2022-07-06T14:31:28.259" v="761" actId="1076"/>
          <ac:cxnSpMkLst>
            <pc:docMk/>
            <pc:sldMk cId="1772420841" sldId="259"/>
            <ac:cxnSpMk id="33" creationId="{230DD086-4BBA-F4AE-0DB7-4080261A2422}"/>
          </ac:cxnSpMkLst>
        </pc:cxnChg>
        <pc:cxnChg chg="mod">
          <ac:chgData name="Matthew Golden" userId="0a35bc0bccc9eb03" providerId="LiveId" clId="{DFB816E1-C9FB-4E3F-B241-0CC0952042BE}" dt="2022-07-06T14:32:27.993" v="776" actId="14100"/>
          <ac:cxnSpMkLst>
            <pc:docMk/>
            <pc:sldMk cId="1772420841" sldId="259"/>
            <ac:cxnSpMk id="34" creationId="{C58097FB-7CFB-F57E-455F-713CDBA03F93}"/>
          </ac:cxnSpMkLst>
        </pc:cxnChg>
      </pc:sldChg>
      <pc:sldChg chg="addSp delSp modSp new mod setBg">
        <pc:chgData name="Matthew Golden" userId="0a35bc0bccc9eb03" providerId="LiveId" clId="{DFB816E1-C9FB-4E3F-B241-0CC0952042BE}" dt="2022-07-07T00:21:36.866" v="1865" actId="1076"/>
        <pc:sldMkLst>
          <pc:docMk/>
          <pc:sldMk cId="1330141705" sldId="260"/>
        </pc:sldMkLst>
        <pc:spChg chg="mod">
          <ac:chgData name="Matthew Golden" userId="0a35bc0bccc9eb03" providerId="LiveId" clId="{DFB816E1-C9FB-4E3F-B241-0CC0952042BE}" dt="2022-07-05T19:59:34.782" v="478" actId="1076"/>
          <ac:spMkLst>
            <pc:docMk/>
            <pc:sldMk cId="1330141705" sldId="260"/>
            <ac:spMk id="2" creationId="{F8F92073-EA0A-41CC-0733-A637380F5A5E}"/>
          </ac:spMkLst>
        </pc:spChg>
        <pc:spChg chg="mod ord">
          <ac:chgData name="Matthew Golden" userId="0a35bc0bccc9eb03" providerId="LiveId" clId="{DFB816E1-C9FB-4E3F-B241-0CC0952042BE}" dt="2022-07-05T20:02:25.309" v="539" actId="1076"/>
          <ac:spMkLst>
            <pc:docMk/>
            <pc:sldMk cId="1330141705" sldId="260"/>
            <ac:spMk id="3" creationId="{BAAA919C-757B-A32A-378E-62E1E5543FE5}"/>
          </ac:spMkLst>
        </pc:spChg>
        <pc:spChg chg="add del">
          <ac:chgData name="Matthew Golden" userId="0a35bc0bccc9eb03" providerId="LiveId" clId="{DFB816E1-C9FB-4E3F-B241-0CC0952042BE}" dt="2022-07-05T19:58:44.050" v="462" actId="26606"/>
          <ac:spMkLst>
            <pc:docMk/>
            <pc:sldMk cId="1330141705" sldId="260"/>
            <ac:spMk id="10" creationId="{284B70D5-875B-433D-BDBD-1522A85D6C1D}"/>
          </ac:spMkLst>
        </pc:spChg>
        <pc:spChg chg="add mod">
          <ac:chgData name="Matthew Golden" userId="0a35bc0bccc9eb03" providerId="LiveId" clId="{DFB816E1-C9FB-4E3F-B241-0CC0952042BE}" dt="2022-07-05T20:02:13.628" v="538" actId="20577"/>
          <ac:spMkLst>
            <pc:docMk/>
            <pc:sldMk cId="1330141705" sldId="260"/>
            <ac:spMk id="13" creationId="{0B5C8A24-AA8B-8C35-9E29-5F7A4872C750}"/>
          </ac:spMkLst>
        </pc:spChg>
        <pc:spChg chg="add del">
          <ac:chgData name="Matthew Golden" userId="0a35bc0bccc9eb03" providerId="LiveId" clId="{DFB816E1-C9FB-4E3F-B241-0CC0952042BE}" dt="2022-07-05T19:58:44.050" v="462" actId="26606"/>
          <ac:spMkLst>
            <pc:docMk/>
            <pc:sldMk cId="1330141705" sldId="260"/>
            <ac:spMk id="14" creationId="{1E299956-A9E7-4FC1-A0B1-D590CA9730E8}"/>
          </ac:spMkLst>
        </pc:spChg>
        <pc:spChg chg="add del">
          <ac:chgData name="Matthew Golden" userId="0a35bc0bccc9eb03" providerId="LiveId" clId="{DFB816E1-C9FB-4E3F-B241-0CC0952042BE}" dt="2022-07-05T19:58:44.050" v="462" actId="26606"/>
          <ac:spMkLst>
            <pc:docMk/>
            <pc:sldMk cId="1330141705" sldId="260"/>
            <ac:spMk id="16" creationId="{17FC539C-B783-4B03-9F9E-D13430F3F64F}"/>
          </ac:spMkLst>
        </pc:spChg>
        <pc:spChg chg="add del">
          <ac:chgData name="Matthew Golden" userId="0a35bc0bccc9eb03" providerId="LiveId" clId="{DFB816E1-C9FB-4E3F-B241-0CC0952042BE}" dt="2022-07-05T19:59:10.396" v="470" actId="26606"/>
          <ac:spMkLst>
            <pc:docMk/>
            <pc:sldMk cId="1330141705" sldId="260"/>
            <ac:spMk id="21" creationId="{73B90B8B-F76B-4130-8370-38033EEACB93}"/>
          </ac:spMkLst>
        </pc:spChg>
        <pc:spChg chg="add del">
          <ac:chgData name="Matthew Golden" userId="0a35bc0bccc9eb03" providerId="LiveId" clId="{DFB816E1-C9FB-4E3F-B241-0CC0952042BE}" dt="2022-07-05T19:59:10.396" v="470" actId="26606"/>
          <ac:spMkLst>
            <pc:docMk/>
            <pc:sldMk cId="1330141705" sldId="260"/>
            <ac:spMk id="25" creationId="{91C67939-3FD0-4B45-8AA4-9FE55C7EE127}"/>
          </ac:spMkLst>
        </pc:spChg>
        <pc:spChg chg="add del">
          <ac:chgData name="Matthew Golden" userId="0a35bc0bccc9eb03" providerId="LiveId" clId="{DFB816E1-C9FB-4E3F-B241-0CC0952042BE}" dt="2022-07-05T19:59:10.396" v="470" actId="26606"/>
          <ac:spMkLst>
            <pc:docMk/>
            <pc:sldMk cId="1330141705" sldId="260"/>
            <ac:spMk id="27" creationId="{0981A96A-A87C-4F87-845A-3B0A6529F543}"/>
          </ac:spMkLst>
        </pc:spChg>
        <pc:spChg chg="add del">
          <ac:chgData name="Matthew Golden" userId="0a35bc0bccc9eb03" providerId="LiveId" clId="{DFB816E1-C9FB-4E3F-B241-0CC0952042BE}" dt="2022-07-05T19:59:08.948" v="467" actId="26606"/>
          <ac:spMkLst>
            <pc:docMk/>
            <pc:sldMk cId="1330141705" sldId="260"/>
            <ac:spMk id="32" creationId="{F207E69B-0F6F-4D15-A988-616519F68BEF}"/>
          </ac:spMkLst>
        </pc:spChg>
        <pc:spChg chg="add del">
          <ac:chgData name="Matthew Golden" userId="0a35bc0bccc9eb03" providerId="LiveId" clId="{DFB816E1-C9FB-4E3F-B241-0CC0952042BE}" dt="2022-07-05T19:59:08.948" v="467" actId="26606"/>
          <ac:spMkLst>
            <pc:docMk/>
            <pc:sldMk cId="1330141705" sldId="260"/>
            <ac:spMk id="34" creationId="{24113C24-A97F-448E-BE2B-73E74A61D80A}"/>
          </ac:spMkLst>
        </pc:spChg>
        <pc:spChg chg="add del">
          <ac:chgData name="Matthew Golden" userId="0a35bc0bccc9eb03" providerId="LiveId" clId="{DFB816E1-C9FB-4E3F-B241-0CC0952042BE}" dt="2022-07-05T19:59:08.948" v="467" actId="26606"/>
          <ac:spMkLst>
            <pc:docMk/>
            <pc:sldMk cId="1330141705" sldId="260"/>
            <ac:spMk id="36" creationId="{D0EA43E2-C9E1-4415-824D-FC15F7E61EFB}"/>
          </ac:spMkLst>
        </pc:spChg>
        <pc:spChg chg="add del">
          <ac:chgData name="Matthew Golden" userId="0a35bc0bccc9eb03" providerId="LiveId" clId="{DFB816E1-C9FB-4E3F-B241-0CC0952042BE}" dt="2022-07-05T19:59:10.396" v="469" actId="26606"/>
          <ac:spMkLst>
            <pc:docMk/>
            <pc:sldMk cId="1330141705" sldId="260"/>
            <ac:spMk id="38" creationId="{0981A96A-A87C-4F87-845A-3B0A6529F543}"/>
          </ac:spMkLst>
        </pc:spChg>
        <pc:spChg chg="add del">
          <ac:chgData name="Matthew Golden" userId="0a35bc0bccc9eb03" providerId="LiveId" clId="{DFB816E1-C9FB-4E3F-B241-0CC0952042BE}" dt="2022-07-05T19:59:10.396" v="469" actId="26606"/>
          <ac:spMkLst>
            <pc:docMk/>
            <pc:sldMk cId="1330141705" sldId="260"/>
            <ac:spMk id="39" creationId="{73B90B8B-F76B-4130-8370-38033EEACB93}"/>
          </ac:spMkLst>
        </pc:spChg>
        <pc:spChg chg="add del">
          <ac:chgData name="Matthew Golden" userId="0a35bc0bccc9eb03" providerId="LiveId" clId="{DFB816E1-C9FB-4E3F-B241-0CC0952042BE}" dt="2022-07-05T19:59:10.396" v="469" actId="26606"/>
          <ac:spMkLst>
            <pc:docMk/>
            <pc:sldMk cId="1330141705" sldId="260"/>
            <ac:spMk id="41" creationId="{91C67939-3FD0-4B45-8AA4-9FE55C7EE127}"/>
          </ac:spMkLst>
        </pc:spChg>
        <pc:picChg chg="add del mod ord">
          <ac:chgData name="Matthew Golden" userId="0a35bc0bccc9eb03" providerId="LiveId" clId="{DFB816E1-C9FB-4E3F-B241-0CC0952042BE}" dt="2022-07-05T19:59:29.291" v="477" actId="478"/>
          <ac:picMkLst>
            <pc:docMk/>
            <pc:sldMk cId="1330141705" sldId="260"/>
            <ac:picMk id="5" creationId="{E45B0630-C305-0DD6-7086-3F365BFAD28D}"/>
          </ac:picMkLst>
        </pc:picChg>
        <pc:picChg chg="mod">
          <ac:chgData name="Matthew Golden" userId="0a35bc0bccc9eb03" providerId="LiveId" clId="{DFB816E1-C9FB-4E3F-B241-0CC0952042BE}" dt="2022-07-07T00:21:19.620" v="1860" actId="1076"/>
          <ac:picMkLst>
            <pc:docMk/>
            <pc:sldMk cId="1330141705" sldId="260"/>
            <ac:picMk id="5" creationId="{EC6E0B11-AFA8-F11D-CC08-8ADC3EF5B536}"/>
          </ac:picMkLst>
        </pc:picChg>
        <pc:picChg chg="add del mod ord">
          <ac:chgData name="Matthew Golden" userId="0a35bc0bccc9eb03" providerId="LiveId" clId="{DFB816E1-C9FB-4E3F-B241-0CC0952042BE}" dt="2022-07-05T19:59:27.503" v="476" actId="478"/>
          <ac:picMkLst>
            <pc:docMk/>
            <pc:sldMk cId="1330141705" sldId="260"/>
            <ac:picMk id="7" creationId="{0BF025DE-8878-8144-47EB-91793186CCF8}"/>
          </ac:picMkLst>
        </pc:picChg>
        <pc:picChg chg="mod">
          <ac:chgData name="Matthew Golden" userId="0a35bc0bccc9eb03" providerId="LiveId" clId="{DFB816E1-C9FB-4E3F-B241-0CC0952042BE}" dt="2022-07-07T00:21:31.336" v="1863" actId="14100"/>
          <ac:picMkLst>
            <pc:docMk/>
            <pc:sldMk cId="1330141705" sldId="260"/>
            <ac:picMk id="7" creationId="{3EA474B1-6BD9-D542-5F97-A5C8FCC032AF}"/>
          </ac:picMkLst>
        </pc:picChg>
        <pc:picChg chg="add mod">
          <ac:chgData name="Matthew Golden" userId="0a35bc0bccc9eb03" providerId="LiveId" clId="{DFB816E1-C9FB-4E3F-B241-0CC0952042BE}" dt="2022-07-05T20:00:37.347" v="497" actId="1076"/>
          <ac:picMkLst>
            <pc:docMk/>
            <pc:sldMk cId="1330141705" sldId="260"/>
            <ac:picMk id="8" creationId="{2472D4BA-30E9-0DD1-965C-A3BE2F4867F0}"/>
          </ac:picMkLst>
        </pc:picChg>
        <pc:picChg chg="add mod">
          <ac:chgData name="Matthew Golden" userId="0a35bc0bccc9eb03" providerId="LiveId" clId="{DFB816E1-C9FB-4E3F-B241-0CC0952042BE}" dt="2022-07-07T00:21:36.866" v="1865" actId="1076"/>
          <ac:picMkLst>
            <pc:docMk/>
            <pc:sldMk cId="1330141705" sldId="260"/>
            <ac:picMk id="11" creationId="{D2A13A78-7ED7-4FDD-64DA-9D1F4B8613EF}"/>
          </ac:picMkLst>
        </pc:picChg>
        <pc:cxnChg chg="add del">
          <ac:chgData name="Matthew Golden" userId="0a35bc0bccc9eb03" providerId="LiveId" clId="{DFB816E1-C9FB-4E3F-B241-0CC0952042BE}" dt="2022-07-05T19:58:44.050" v="462" actId="26606"/>
          <ac:cxnSpMkLst>
            <pc:docMk/>
            <pc:sldMk cId="1330141705" sldId="260"/>
            <ac:cxnSpMk id="12" creationId="{C947DF4A-614C-4B4C-8B80-E5B9D8E8CFED}"/>
          </ac:cxnSpMkLst>
        </pc:cxnChg>
        <pc:cxnChg chg="add del">
          <ac:chgData name="Matthew Golden" userId="0a35bc0bccc9eb03" providerId="LiveId" clId="{DFB816E1-C9FB-4E3F-B241-0CC0952042BE}" dt="2022-07-05T19:59:10.396" v="470" actId="26606"/>
          <ac:cxnSpMkLst>
            <pc:docMk/>
            <pc:sldMk cId="1330141705" sldId="260"/>
            <ac:cxnSpMk id="23" creationId="{C2D93264-3FF9-4175-A7FA-F927F0F77AA0}"/>
          </ac:cxnSpMkLst>
        </pc:cxnChg>
        <pc:cxnChg chg="add del">
          <ac:chgData name="Matthew Golden" userId="0a35bc0bccc9eb03" providerId="LiveId" clId="{DFB816E1-C9FB-4E3F-B241-0CC0952042BE}" dt="2022-07-05T19:59:10.396" v="469" actId="26606"/>
          <ac:cxnSpMkLst>
            <pc:docMk/>
            <pc:sldMk cId="1330141705" sldId="260"/>
            <ac:cxnSpMk id="40" creationId="{C2D93264-3FF9-4175-A7FA-F927F0F77AA0}"/>
          </ac:cxnSpMkLst>
        </pc:cxnChg>
      </pc:sldChg>
      <pc:sldChg chg="modSp new mod">
        <pc:chgData name="Matthew Golden" userId="0a35bc0bccc9eb03" providerId="LiveId" clId="{DFB816E1-C9FB-4E3F-B241-0CC0952042BE}" dt="2022-07-06T23:59:13.841" v="1858" actId="20577"/>
        <pc:sldMkLst>
          <pc:docMk/>
          <pc:sldMk cId="972479052" sldId="261"/>
        </pc:sldMkLst>
        <pc:spChg chg="mod">
          <ac:chgData name="Matthew Golden" userId="0a35bc0bccc9eb03" providerId="LiveId" clId="{DFB816E1-C9FB-4E3F-B241-0CC0952042BE}" dt="2022-07-06T14:02:41.138" v="563" actId="20577"/>
          <ac:spMkLst>
            <pc:docMk/>
            <pc:sldMk cId="972479052" sldId="261"/>
            <ac:spMk id="2" creationId="{F33F6A61-581C-D0BA-17BD-AC01EF952CC2}"/>
          </ac:spMkLst>
        </pc:spChg>
        <pc:spChg chg="mod">
          <ac:chgData name="Matthew Golden" userId="0a35bc0bccc9eb03" providerId="LiveId" clId="{DFB816E1-C9FB-4E3F-B241-0CC0952042BE}" dt="2022-07-06T23:59:13.841" v="1858" actId="20577"/>
          <ac:spMkLst>
            <pc:docMk/>
            <pc:sldMk cId="972479052" sldId="261"/>
            <ac:spMk id="3" creationId="{11CE98B0-427B-7D2A-7DA4-6294D7D4DBC3}"/>
          </ac:spMkLst>
        </pc:spChg>
      </pc:sldChg>
      <pc:sldChg chg="modSp new mod">
        <pc:chgData name="Matthew Golden" userId="0a35bc0bccc9eb03" providerId="LiveId" clId="{DFB816E1-C9FB-4E3F-B241-0CC0952042BE}" dt="2022-07-05T20:03:14.121" v="562" actId="20577"/>
        <pc:sldMkLst>
          <pc:docMk/>
          <pc:sldMk cId="3678355727" sldId="262"/>
        </pc:sldMkLst>
        <pc:spChg chg="mod">
          <ac:chgData name="Matthew Golden" userId="0a35bc0bccc9eb03" providerId="LiveId" clId="{DFB816E1-C9FB-4E3F-B241-0CC0952042BE}" dt="2022-07-05T20:03:14.121" v="562" actId="20577"/>
          <ac:spMkLst>
            <pc:docMk/>
            <pc:sldMk cId="3678355727" sldId="262"/>
            <ac:spMk id="2" creationId="{21D01489-D8C3-2A6C-32AC-45E0F65D5C45}"/>
          </ac:spMkLst>
        </pc:spChg>
      </pc:sldChg>
      <pc:sldChg chg="addSp delSp modSp new mod setBg modNotesTx">
        <pc:chgData name="Matthew Golden" userId="0a35bc0bccc9eb03" providerId="LiveId" clId="{DFB816E1-C9FB-4E3F-B241-0CC0952042BE}" dt="2022-07-06T23:44:55.515" v="1845" actId="20577"/>
        <pc:sldMkLst>
          <pc:docMk/>
          <pc:sldMk cId="4060247034" sldId="264"/>
        </pc:sldMkLst>
        <pc:spChg chg="mod">
          <ac:chgData name="Matthew Golden" userId="0a35bc0bccc9eb03" providerId="LiveId" clId="{DFB816E1-C9FB-4E3F-B241-0CC0952042BE}" dt="2022-07-06T15:18:22.709" v="1091" actId="20577"/>
          <ac:spMkLst>
            <pc:docMk/>
            <pc:sldMk cId="4060247034" sldId="264"/>
            <ac:spMk id="2" creationId="{74C04C49-DEF5-F564-1220-4DD2B99595D3}"/>
          </ac:spMkLst>
        </pc:spChg>
        <pc:spChg chg="mod">
          <ac:chgData name="Matthew Golden" userId="0a35bc0bccc9eb03" providerId="LiveId" clId="{DFB816E1-C9FB-4E3F-B241-0CC0952042BE}" dt="2022-07-06T23:44:55.515" v="1845" actId="20577"/>
          <ac:spMkLst>
            <pc:docMk/>
            <pc:sldMk cId="4060247034" sldId="264"/>
            <ac:spMk id="3" creationId="{C8299DD9-C6B8-D82A-A046-03F33FE0B26D}"/>
          </ac:spMkLst>
        </pc:spChg>
        <pc:spChg chg="add del">
          <ac:chgData name="Matthew Golden" userId="0a35bc0bccc9eb03" providerId="LiveId" clId="{DFB816E1-C9FB-4E3F-B241-0CC0952042BE}" dt="2022-07-06T14:39:13.320" v="824"/>
          <ac:spMkLst>
            <pc:docMk/>
            <pc:sldMk cId="4060247034" sldId="264"/>
            <ac:spMk id="4" creationId="{71B07E48-D878-48C1-D55A-76D9939620D1}"/>
          </ac:spMkLst>
        </pc:spChg>
        <pc:spChg chg="add del">
          <ac:chgData name="Matthew Golden" userId="0a35bc0bccc9eb03" providerId="LiveId" clId="{DFB816E1-C9FB-4E3F-B241-0CC0952042BE}" dt="2022-07-06T14:39:13.320" v="824"/>
          <ac:spMkLst>
            <pc:docMk/>
            <pc:sldMk cId="4060247034" sldId="264"/>
            <ac:spMk id="5" creationId="{1B9DBCE1-9AE6-7139-3C7C-B2CA95065C7A}"/>
          </ac:spMkLst>
        </pc:spChg>
        <pc:spChg chg="add del">
          <ac:chgData name="Matthew Golden" userId="0a35bc0bccc9eb03" providerId="LiveId" clId="{DFB816E1-C9FB-4E3F-B241-0CC0952042BE}" dt="2022-07-06T14:39:13.320" v="824"/>
          <ac:spMkLst>
            <pc:docMk/>
            <pc:sldMk cId="4060247034" sldId="264"/>
            <ac:spMk id="6" creationId="{13F523E6-FEFA-8478-5886-E1187F6C998F}"/>
          </ac:spMkLst>
        </pc:spChg>
        <pc:spChg chg="add del">
          <ac:chgData name="Matthew Golden" userId="0a35bc0bccc9eb03" providerId="LiveId" clId="{DFB816E1-C9FB-4E3F-B241-0CC0952042BE}" dt="2022-07-06T15:04:39.170" v="940"/>
          <ac:spMkLst>
            <pc:docMk/>
            <pc:sldMk cId="4060247034" sldId="264"/>
            <ac:spMk id="7" creationId="{9FEB0469-5FFD-2D37-25F3-7A44ADE4176B}"/>
          </ac:spMkLst>
        </pc:spChg>
        <pc:spChg chg="add del">
          <ac:chgData name="Matthew Golden" userId="0a35bc0bccc9eb03" providerId="LiveId" clId="{DFB816E1-C9FB-4E3F-B241-0CC0952042BE}" dt="2022-07-06T15:04:39.170" v="940"/>
          <ac:spMkLst>
            <pc:docMk/>
            <pc:sldMk cId="4060247034" sldId="264"/>
            <ac:spMk id="8" creationId="{7B874D04-EE93-8977-BBCA-CE9B9CCDA076}"/>
          </ac:spMkLst>
        </pc:spChg>
        <pc:spChg chg="add del">
          <ac:chgData name="Matthew Golden" userId="0a35bc0bccc9eb03" providerId="LiveId" clId="{DFB816E1-C9FB-4E3F-B241-0CC0952042BE}" dt="2022-07-06T15:04:39.170" v="940"/>
          <ac:spMkLst>
            <pc:docMk/>
            <pc:sldMk cId="4060247034" sldId="264"/>
            <ac:spMk id="9" creationId="{B8A989CD-D018-D46A-D683-B788C57FEF5B}"/>
          </ac:spMkLst>
        </pc:spChg>
      </pc:sldChg>
      <pc:sldChg chg="addSp delSp modSp new del mod">
        <pc:chgData name="Matthew Golden" userId="0a35bc0bccc9eb03" providerId="LiveId" clId="{DFB816E1-C9FB-4E3F-B241-0CC0952042BE}" dt="2022-07-07T01:17:44.243" v="1866" actId="2696"/>
        <pc:sldMkLst>
          <pc:docMk/>
          <pc:sldMk cId="3683868164" sldId="265"/>
        </pc:sldMkLst>
        <pc:spChg chg="del">
          <ac:chgData name="Matthew Golden" userId="0a35bc0bccc9eb03" providerId="LiveId" clId="{DFB816E1-C9FB-4E3F-B241-0CC0952042BE}" dt="2022-07-06T15:33:12.682" v="1104"/>
          <ac:spMkLst>
            <pc:docMk/>
            <pc:sldMk cId="3683868164" sldId="265"/>
            <ac:spMk id="3" creationId="{B09E77B1-BDCE-340B-E7D4-657AAD6DD76E}"/>
          </ac:spMkLst>
        </pc:spChg>
        <pc:picChg chg="add mod">
          <ac:chgData name="Matthew Golden" userId="0a35bc0bccc9eb03" providerId="LiveId" clId="{DFB816E1-C9FB-4E3F-B241-0CC0952042BE}" dt="2022-07-06T15:33:31.860" v="1109" actId="1076"/>
          <ac:picMkLst>
            <pc:docMk/>
            <pc:sldMk cId="3683868164" sldId="265"/>
            <ac:picMk id="12" creationId="{B679A991-583E-2364-60D7-62B9B78DCE8E}"/>
          </ac:picMkLst>
        </pc:pic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4" creationId="{FEC02EFC-5508-3FE7-B3E1-94B1A2AD2763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5" creationId="{CE1F5D1A-9560-CCB1-0FD8-901B098DC018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6" creationId="{1E55E71A-CD83-537D-1022-C60AD269736A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7" creationId="{CE5261A0-1C53-AD5F-621F-DA1012D4BA73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8" creationId="{3087F8FE-6ECE-A457-4B9D-A536DF1FE15E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9" creationId="{8D9B9085-B568-CB8B-F80F-DCF800123489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10" creationId="{FCB33FA0-FAED-2DDB-6DBD-20EEA5513AB5}"/>
          </ac:cxnSpMkLst>
        </pc:cxnChg>
        <pc:cxnChg chg="add mod">
          <ac:chgData name="Matthew Golden" userId="0a35bc0bccc9eb03" providerId="LiveId" clId="{DFB816E1-C9FB-4E3F-B241-0CC0952042BE}" dt="2022-07-06T15:33:02.189" v="1103"/>
          <ac:cxnSpMkLst>
            <pc:docMk/>
            <pc:sldMk cId="3683868164" sldId="265"/>
            <ac:cxnSpMk id="11" creationId="{81B40F06-3540-1DC7-5D0D-714ED163CCE5}"/>
          </ac:cxnSpMkLst>
        </pc:cxnChg>
      </pc:sldChg>
      <pc:sldChg chg="addSp delSp modSp new del mod setBg">
        <pc:chgData name="Matthew Golden" userId="0a35bc0bccc9eb03" providerId="LiveId" clId="{DFB816E1-C9FB-4E3F-B241-0CC0952042BE}" dt="2022-07-06T20:07:38.782" v="1647" actId="2696"/>
        <pc:sldMkLst>
          <pc:docMk/>
          <pc:sldMk cId="884722274" sldId="266"/>
        </pc:sldMkLst>
        <pc:spChg chg="mod">
          <ac:chgData name="Matthew Golden" userId="0a35bc0bccc9eb03" providerId="LiveId" clId="{DFB816E1-C9FB-4E3F-B241-0CC0952042BE}" dt="2022-07-06T20:05:44.312" v="1603" actId="21"/>
          <ac:spMkLst>
            <pc:docMk/>
            <pc:sldMk cId="884722274" sldId="266"/>
            <ac:spMk id="2" creationId="{FFEDE27A-0006-5674-07A6-71EEB2FB3EF6}"/>
          </ac:spMkLst>
        </pc:spChg>
        <pc:spChg chg="del">
          <ac:chgData name="Matthew Golden" userId="0a35bc0bccc9eb03" providerId="LiveId" clId="{DFB816E1-C9FB-4E3F-B241-0CC0952042BE}" dt="2022-07-06T20:02:33.741" v="1518"/>
          <ac:spMkLst>
            <pc:docMk/>
            <pc:sldMk cId="884722274" sldId="266"/>
            <ac:spMk id="3" creationId="{B10A9CAB-BD21-CCCE-6B2B-8A05B897AAB7}"/>
          </ac:spMkLst>
        </pc:spChg>
        <pc:spChg chg="add mod">
          <ac:chgData name="Matthew Golden" userId="0a35bc0bccc9eb03" providerId="LiveId" clId="{DFB816E1-C9FB-4E3F-B241-0CC0952042BE}" dt="2022-07-06T20:05:58.048" v="1623" actId="21"/>
          <ac:spMkLst>
            <pc:docMk/>
            <pc:sldMk cId="884722274" sldId="266"/>
            <ac:spMk id="6" creationId="{CE5BF92C-3A4C-28EE-1CA2-91A312E3FD26}"/>
          </ac:spMkLst>
        </pc:spChg>
        <pc:spChg chg="add">
          <ac:chgData name="Matthew Golden" userId="0a35bc0bccc9eb03" providerId="LiveId" clId="{DFB816E1-C9FB-4E3F-B241-0CC0952042BE}" dt="2022-07-06T20:03:18.046" v="1525" actId="26606"/>
          <ac:spMkLst>
            <pc:docMk/>
            <pc:sldMk cId="884722274" sldId="266"/>
            <ac:spMk id="9" creationId="{4E4490D0-3672-446A-AC12-B4830333BDDD}"/>
          </ac:spMkLst>
        </pc:spChg>
        <pc:spChg chg="add">
          <ac:chgData name="Matthew Golden" userId="0a35bc0bccc9eb03" providerId="LiveId" clId="{DFB816E1-C9FB-4E3F-B241-0CC0952042BE}" dt="2022-07-06T20:03:18.046" v="1525" actId="26606"/>
          <ac:spMkLst>
            <pc:docMk/>
            <pc:sldMk cId="884722274" sldId="266"/>
            <ac:spMk id="11" creationId="{39CB82C2-DF65-4EC1-8280-F201D50F570B}"/>
          </ac:spMkLst>
        </pc:spChg>
        <pc:spChg chg="add">
          <ac:chgData name="Matthew Golden" userId="0a35bc0bccc9eb03" providerId="LiveId" clId="{DFB816E1-C9FB-4E3F-B241-0CC0952042BE}" dt="2022-07-06T20:03:18.046" v="1525" actId="26606"/>
          <ac:spMkLst>
            <pc:docMk/>
            <pc:sldMk cId="884722274" sldId="266"/>
            <ac:spMk id="15" creationId="{C4AAA502-5435-489E-9538-3A40E6C71461}"/>
          </ac:spMkLst>
        </pc:spChg>
        <pc:spChg chg="add">
          <ac:chgData name="Matthew Golden" userId="0a35bc0bccc9eb03" providerId="LiveId" clId="{DFB816E1-C9FB-4E3F-B241-0CC0952042BE}" dt="2022-07-06T20:03:18.046" v="1525" actId="26606"/>
          <ac:spMkLst>
            <pc:docMk/>
            <pc:sldMk cId="884722274" sldId="266"/>
            <ac:spMk id="19" creationId="{DE42378B-2E28-4810-8421-7A473A40E376}"/>
          </ac:spMkLst>
        </pc:spChg>
        <pc:spChg chg="add">
          <ac:chgData name="Matthew Golden" userId="0a35bc0bccc9eb03" providerId="LiveId" clId="{DFB816E1-C9FB-4E3F-B241-0CC0952042BE}" dt="2022-07-06T20:03:18.046" v="1525" actId="26606"/>
          <ac:spMkLst>
            <pc:docMk/>
            <pc:sldMk cId="884722274" sldId="266"/>
            <ac:spMk id="21" creationId="{0D91DD17-237F-4811-BC0E-128EB1BD7CFE}"/>
          </ac:spMkLst>
        </pc:spChg>
        <pc:picChg chg="add del mod">
          <ac:chgData name="Matthew Golden" userId="0a35bc0bccc9eb03" providerId="LiveId" clId="{DFB816E1-C9FB-4E3F-B241-0CC0952042BE}" dt="2022-07-06T20:05:58.048" v="1623" actId="21"/>
          <ac:picMkLst>
            <pc:docMk/>
            <pc:sldMk cId="884722274" sldId="266"/>
            <ac:picMk id="4" creationId="{9A7F8996-7E66-6B7E-8162-F9B6C9DDC243}"/>
          </ac:picMkLst>
        </pc:picChg>
        <pc:cxnChg chg="add">
          <ac:chgData name="Matthew Golden" userId="0a35bc0bccc9eb03" providerId="LiveId" clId="{DFB816E1-C9FB-4E3F-B241-0CC0952042BE}" dt="2022-07-06T20:03:18.046" v="1525" actId="26606"/>
          <ac:cxnSpMkLst>
            <pc:docMk/>
            <pc:sldMk cId="884722274" sldId="266"/>
            <ac:cxnSpMk id="13" creationId="{7E1D4427-852B-4B37-8E76-0E9F1810BA2A}"/>
          </ac:cxnSpMkLst>
        </pc:cxnChg>
        <pc:cxnChg chg="add">
          <ac:chgData name="Matthew Golden" userId="0a35bc0bccc9eb03" providerId="LiveId" clId="{DFB816E1-C9FB-4E3F-B241-0CC0952042BE}" dt="2022-07-06T20:03:18.046" v="1525" actId="26606"/>
          <ac:cxnSpMkLst>
            <pc:docMk/>
            <pc:sldMk cId="884722274" sldId="266"/>
            <ac:cxnSpMk id="17" creationId="{C9AC0290-4702-4519-B0F4-C2A46880997B}"/>
          </ac:cxnSpMkLst>
        </pc:cxnChg>
      </pc:sldChg>
      <pc:sldChg chg="addSp delSp modSp new mod setBg">
        <pc:chgData name="Matthew Golden" userId="0a35bc0bccc9eb03" providerId="LiveId" clId="{DFB816E1-C9FB-4E3F-B241-0CC0952042BE}" dt="2022-07-06T23:42:20.942" v="1665" actId="20577"/>
        <pc:sldMkLst>
          <pc:docMk/>
          <pc:sldMk cId="1166470263" sldId="267"/>
        </pc:sldMkLst>
        <pc:spChg chg="mod">
          <ac:chgData name="Matthew Golden" userId="0a35bc0bccc9eb03" providerId="LiveId" clId="{DFB816E1-C9FB-4E3F-B241-0CC0952042BE}" dt="2022-07-06T20:06:53.210" v="1637" actId="26606"/>
          <ac:spMkLst>
            <pc:docMk/>
            <pc:sldMk cId="1166470263" sldId="267"/>
            <ac:spMk id="2" creationId="{C125A937-558A-BFE7-BC74-E41816A6C8BF}"/>
          </ac:spMkLst>
        </pc:spChg>
        <pc:spChg chg="mod ord">
          <ac:chgData name="Matthew Golden" userId="0a35bc0bccc9eb03" providerId="LiveId" clId="{DFB816E1-C9FB-4E3F-B241-0CC0952042BE}" dt="2022-07-06T23:42:20.942" v="1665" actId="20577"/>
          <ac:spMkLst>
            <pc:docMk/>
            <pc:sldMk cId="1166470263" sldId="267"/>
            <ac:spMk id="3" creationId="{811078C8-F9A1-C04A-6B26-F3F877AD1130}"/>
          </ac:spMkLst>
        </pc:spChg>
        <pc:spChg chg="add del">
          <ac:chgData name="Matthew Golden" userId="0a35bc0bccc9eb03" providerId="LiveId" clId="{DFB816E1-C9FB-4E3F-B241-0CC0952042BE}" dt="2022-07-06T20:06:53.210" v="1637" actId="26606"/>
          <ac:spMkLst>
            <pc:docMk/>
            <pc:sldMk cId="1166470263" sldId="267"/>
            <ac:spMk id="9" creationId="{3DE3B93A-6105-4E0D-ABE7-1711117A80FC}"/>
          </ac:spMkLst>
        </pc:spChg>
        <pc:spChg chg="add del">
          <ac:chgData name="Matthew Golden" userId="0a35bc0bccc9eb03" providerId="LiveId" clId="{DFB816E1-C9FB-4E3F-B241-0CC0952042BE}" dt="2022-07-06T20:06:53.210" v="1637" actId="26606"/>
          <ac:spMkLst>
            <pc:docMk/>
            <pc:sldMk cId="1166470263" sldId="267"/>
            <ac:spMk id="11" creationId="{1924D57B-FEC9-4779-B514-732685B876E8}"/>
          </ac:spMkLst>
        </pc:spChg>
        <pc:spChg chg="add del">
          <ac:chgData name="Matthew Golden" userId="0a35bc0bccc9eb03" providerId="LiveId" clId="{DFB816E1-C9FB-4E3F-B241-0CC0952042BE}" dt="2022-07-06T20:06:53.210" v="1637" actId="26606"/>
          <ac:spMkLst>
            <pc:docMk/>
            <pc:sldMk cId="1166470263" sldId="267"/>
            <ac:spMk id="13" creationId="{55EFD2BD-6E0E-4450-A3FF-5D1EA322A38B}"/>
          </ac:spMkLst>
        </pc:spChg>
        <pc:picChg chg="add mod">
          <ac:chgData name="Matthew Golden" userId="0a35bc0bccc9eb03" providerId="LiveId" clId="{DFB816E1-C9FB-4E3F-B241-0CC0952042BE}" dt="2022-07-06T20:07:24.132" v="1646" actId="14100"/>
          <ac:picMkLst>
            <pc:docMk/>
            <pc:sldMk cId="1166470263" sldId="267"/>
            <ac:picMk id="4" creationId="{6E6A11CE-694A-14F9-0FDB-DAB23F3F763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61ECA-9C10-480E-BDAC-BA289DF8021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EB871-93AA-4250-BB5D-45F6CD090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EB871-93AA-4250-BB5D-45F6CD0908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also “higher order” or “continuous” phase transitions, where the material on the two sides is very similar, but there is singular behavior associated with the phase transition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EB871-93AA-4250-BB5D-45F6CD0908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5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44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7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1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4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8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B4C212-37BB-4293-8615-9F33626736BA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F96EC0-4CBE-406E-87D0-33765E662D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9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A752-49D3-F1FC-3AFC-039A9D65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3812"/>
            <a:ext cx="10332720" cy="27058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Percolating Conductive Systems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Critical Exponents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2D91C-5628-90C8-1458-951B4B53D810}"/>
              </a:ext>
            </a:extLst>
          </p:cNvPr>
          <p:cNvSpPr txBox="1"/>
          <p:nvPr/>
        </p:nvSpPr>
        <p:spPr>
          <a:xfrm>
            <a:off x="4207020" y="5081800"/>
            <a:ext cx="393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Matt Golden</a:t>
            </a:r>
          </a:p>
          <a:p>
            <a:r>
              <a:rPr lang="en-US" dirty="0"/>
              <a:t>Undergraduate Research Intern</a:t>
            </a:r>
          </a:p>
        </p:txBody>
      </p:sp>
    </p:spTree>
    <p:extLst>
      <p:ext uri="{BB962C8B-B14F-4D97-AF65-F5344CB8AC3E}">
        <p14:creationId xmlns:p14="http://schemas.microsoft.com/office/powerpoint/2010/main" val="154930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6A61-581C-D0BA-17BD-AC01EF95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Conclusions(so far…)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98B0-427B-7D2A-7DA4-6294D7D4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We have verified that conductance to the boundary depends only on the "distance“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There are still more variations of the problem to tackle!</a:t>
            </a:r>
          </a:p>
        </p:txBody>
      </p:sp>
    </p:spTree>
    <p:extLst>
      <p:ext uri="{BB962C8B-B14F-4D97-AF65-F5344CB8AC3E}">
        <p14:creationId xmlns:p14="http://schemas.microsoft.com/office/powerpoint/2010/main" val="9724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26559-3206-160E-D6E5-57BC3807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What is a Percolating System?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A8F9D-E2A3-75ED-3CF0-6EB0907F7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66" y="645106"/>
            <a:ext cx="5183278" cy="524774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3D2BF-B6FE-D292-74E8-BCCB82B40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Percolation theory describes the behavior of a system when connections are added or removed.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links between each two sites have probability p of being connected, or not connected with probability 1 – p, and they are independent of each other.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965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A937-558A-BFE7-BC74-E41816A6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Does a path exist?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6A11CE-694A-14F9-0FDB-DAB23F3F7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18" y="3429000"/>
            <a:ext cx="7136862" cy="2158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78C8-F9A1-C04A-6B26-F3F877AD1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6320" y="1737360"/>
                <a:ext cx="6515947" cy="4023360"/>
              </a:xfrm>
            </p:spPr>
            <p:txBody>
              <a:bodyPr>
                <a:normAutofit/>
              </a:bodyPr>
              <a:lstStyle/>
              <a:p>
                <a:br>
                  <a:rPr lang="en-US" b="0" dirty="0"/>
                </a:br>
                <a:r>
                  <a:rPr lang="en-US" dirty="0"/>
                  <a:t>At a critical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, large clusters and long-range connectivity first appears, and this is called the </a:t>
                </a:r>
                <a:r>
                  <a:rPr lang="en-US" i="1" dirty="0"/>
                  <a:t>percolation threshold</a:t>
                </a:r>
                <a:r>
                  <a:rPr lang="en-US" dirty="0"/>
                  <a:t>.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No Path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 path exists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78C8-F9A1-C04A-6B26-F3F877AD1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6320" y="1737360"/>
                <a:ext cx="6515947" cy="4023360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4C49-DEF5-F564-1220-4DD2B995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99DD9-C6B8-D82A-A046-03F33FE0B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Percolation has a singularity at the critical 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As one approaches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, various quantities either diverge or go to a constant value by a power law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,</a:t>
                </a:r>
                <a:r>
                  <a:rPr lang="en-US" sz="2400" dirty="0"/>
                  <a:t> and the exponent of that power law is the critical exponent.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</a:t>
                </a:r>
                <a:r>
                  <a:rPr lang="en-US" sz="2400" b="0" dirty="0"/>
                  <a:t> percolation transition is characterized by a set of universal critical exponents</a:t>
                </a:r>
                <a:endParaRPr lang="en-US" sz="2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Critical exponents describe the behavior of physical quantities near continuous phase transitions. It is believed, though not proven, that they are universal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99DD9-C6B8-D82A-A046-03F33FE0B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97" t="-2121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4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C7E-AB7C-7743-7532-D5AF4225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976" y="60520"/>
            <a:ext cx="6683024" cy="1647788"/>
          </a:xfrm>
        </p:spPr>
        <p:txBody>
          <a:bodyPr>
            <a:normAutofit/>
          </a:bodyPr>
          <a:lstStyle/>
          <a:p>
            <a:r>
              <a:rPr lang="en-US" dirty="0"/>
              <a:t>The Conduction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DB55E-3D2B-CF14-F524-F8408F7ADC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8976" y="1708308"/>
                <a:ext cx="6606950" cy="4431233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In our conductive system the links represent conductors, with specified conductance; equal to 1(connected link) or 0(missing link).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The boundaries of the square will either be grounded(V = 0) or not allow current to exit.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b="0" dirty="0">
                    <a:ea typeface="Cambria Math" panose="02040503050406030204" pitchFamily="18" charset="0"/>
                  </a:rPr>
                  <a:t>What is the total conductance of the system with various sizes of N?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ea typeface="Cambria Math" panose="02040503050406030204" pitchFamily="18" charset="0"/>
                  </a:rPr>
                  <a:t>How does the distance from the boundary affect the conductance of the system?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𝐷𝑖𝑠𝑡𝑎𝑛𝑐𝑒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b="0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5DB55E-3D2B-CF14-F524-F8408F7AD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8976" y="1708308"/>
                <a:ext cx="6606950" cy="4431233"/>
              </a:xfrm>
              <a:blipFill>
                <a:blip r:embed="rId2"/>
                <a:stretch>
                  <a:fillRect l="-2675"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7FA970B-52D9-0EB3-CEFC-0F4D8E5A6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" y="632528"/>
            <a:ext cx="5382795" cy="52145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972C58-51E4-8F35-A86D-89947E3BCDD7}"/>
              </a:ext>
            </a:extLst>
          </p:cNvPr>
          <p:cNvCxnSpPr>
            <a:cxnSpLocks/>
          </p:cNvCxnSpPr>
          <p:nvPr/>
        </p:nvCxnSpPr>
        <p:spPr>
          <a:xfrm flipV="1">
            <a:off x="330925" y="3167158"/>
            <a:ext cx="0" cy="25326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45C707-B7C7-C8C5-A36F-AAFE71CF0A6A}"/>
              </a:ext>
            </a:extLst>
          </p:cNvPr>
          <p:cNvCxnSpPr>
            <a:cxnSpLocks/>
          </p:cNvCxnSpPr>
          <p:nvPr/>
        </p:nvCxnSpPr>
        <p:spPr>
          <a:xfrm>
            <a:off x="5320054" y="3223160"/>
            <a:ext cx="0" cy="2476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E9D1DA-5021-2ADD-93BE-85F831CE17B5}"/>
              </a:ext>
            </a:extLst>
          </p:cNvPr>
          <p:cNvCxnSpPr>
            <a:cxnSpLocks/>
          </p:cNvCxnSpPr>
          <p:nvPr/>
        </p:nvCxnSpPr>
        <p:spPr>
          <a:xfrm flipV="1">
            <a:off x="5320054" y="632528"/>
            <a:ext cx="0" cy="2567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E0F52D-0FEF-2915-BF0B-C1EE5F5A25FB}"/>
              </a:ext>
            </a:extLst>
          </p:cNvPr>
          <p:cNvCxnSpPr>
            <a:cxnSpLocks/>
          </p:cNvCxnSpPr>
          <p:nvPr/>
        </p:nvCxnSpPr>
        <p:spPr>
          <a:xfrm>
            <a:off x="315180" y="632528"/>
            <a:ext cx="2706147" cy="9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EF3E46-BE9B-946D-A9D9-1223A976B7F2}"/>
              </a:ext>
            </a:extLst>
          </p:cNvPr>
          <p:cNvCxnSpPr>
            <a:cxnSpLocks/>
          </p:cNvCxnSpPr>
          <p:nvPr/>
        </p:nvCxnSpPr>
        <p:spPr>
          <a:xfrm flipV="1">
            <a:off x="328748" y="632529"/>
            <a:ext cx="0" cy="25906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ED4618-AE5C-73F6-A145-7931B4771701}"/>
              </a:ext>
            </a:extLst>
          </p:cNvPr>
          <p:cNvCxnSpPr>
            <a:cxnSpLocks/>
          </p:cNvCxnSpPr>
          <p:nvPr/>
        </p:nvCxnSpPr>
        <p:spPr>
          <a:xfrm flipH="1">
            <a:off x="3021327" y="641658"/>
            <a:ext cx="22987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0DD086-4BBA-F4AE-0DB7-4080261A2422}"/>
              </a:ext>
            </a:extLst>
          </p:cNvPr>
          <p:cNvCxnSpPr>
            <a:cxnSpLocks/>
          </p:cNvCxnSpPr>
          <p:nvPr/>
        </p:nvCxnSpPr>
        <p:spPr>
          <a:xfrm>
            <a:off x="328748" y="5699815"/>
            <a:ext cx="25467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58097FB-7CFB-F57E-455F-713CDBA03F93}"/>
              </a:ext>
            </a:extLst>
          </p:cNvPr>
          <p:cNvCxnSpPr>
            <a:cxnSpLocks/>
          </p:cNvCxnSpPr>
          <p:nvPr/>
        </p:nvCxnSpPr>
        <p:spPr>
          <a:xfrm flipH="1">
            <a:off x="2875505" y="5699815"/>
            <a:ext cx="24445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42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40F69-75A8-0971-BD0F-78146C3C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Autofit/>
          </a:bodyPr>
          <a:lstStyle/>
          <a:p>
            <a:r>
              <a:rPr lang="en-US" sz="5400" dirty="0"/>
              <a:t>Methods of solving these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C2802-C6A4-23EE-CB24-9628D3EB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592274"/>
            <a:ext cx="4575274" cy="17157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EFB39-8772-FA95-BB6C-D999CCF8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2" y="2594268"/>
            <a:ext cx="3594166" cy="30999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E4C6B3-4900-8A30-A2A1-C1D95668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Run variations of a FORTRAN program(written by Dr. Straley) that simulates conductive percolating lattices and calculates the average conductance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Use the Lipscomb Compute Cluster(LCC) to run the program numerous times with large lattices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Use python to do scientific computing, analyze data, and construct plots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439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2073-EA0A-41CC-0733-A637380F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533" y="121192"/>
            <a:ext cx="9512933" cy="722368"/>
          </a:xfrm>
        </p:spPr>
        <p:txBody>
          <a:bodyPr>
            <a:normAutofit/>
          </a:bodyPr>
          <a:lstStyle/>
          <a:p>
            <a:r>
              <a:rPr lang="en-US" dirty="0"/>
              <a:t>Conductance with various sized 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A919C-757B-A32A-378E-62E1E5543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2283" y="843560"/>
                <a:ext cx="2364344" cy="7223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A919C-757B-A32A-378E-62E1E5543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2283" y="843560"/>
                <a:ext cx="2364344" cy="7223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472D4BA-30E9-0DD1-965C-A3BE2F48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85" y="1321716"/>
            <a:ext cx="3651540" cy="2582031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2A13A78-7ED7-4FDD-64DA-9D1F4B861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57" y="1321716"/>
            <a:ext cx="3878832" cy="2574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5C8A24-AA8B-8C35-9E29-5F7A4872C750}"/>
                  </a:ext>
                </a:extLst>
              </p:cNvPr>
              <p:cNvSpPr txBox="1"/>
              <p:nvPr/>
            </p:nvSpPr>
            <p:spPr>
              <a:xfrm>
                <a:off x="4799149" y="795510"/>
                <a:ext cx="585962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t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ea typeface="Cambria Math" panose="02040503050406030204" pitchFamily="18" charset="0"/>
                  <a:cs typeface="+mn-c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5C8A24-AA8B-8C35-9E29-5F7A4872C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49" y="795510"/>
                <a:ext cx="5859626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C6E0B11-AFA8-F11D-CC08-8ADC3EF5B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5" y="3820559"/>
            <a:ext cx="3797260" cy="2685072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EA474B1-6BD9-D542-5F97-A5C8FCC03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4" y="3820559"/>
            <a:ext cx="3993558" cy="26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4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401AB748-B9E7-4AEC-AAB9-0EABDE63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41E7E-2CE2-D059-FD2B-7D2B23007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99" y="4590662"/>
            <a:ext cx="10909073" cy="1519436"/>
          </a:xfrm>
        </p:spPr>
        <p:txBody>
          <a:bodyPr>
            <a:normAutofit/>
          </a:bodyPr>
          <a:lstStyle/>
          <a:p>
            <a:r>
              <a:rPr lang="en-US" sz="5400" dirty="0"/>
              <a:t>Conformal Mapping</a:t>
            </a:r>
            <a:br>
              <a:rPr lang="en-US" sz="3300" dirty="0"/>
            </a:br>
            <a:endParaRPr lang="en-US" sz="3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Subtitle 85">
                <a:extLst>
                  <a:ext uri="{FF2B5EF4-FFF2-40B4-BE49-F238E27FC236}">
                    <a16:creationId xmlns:a16="http://schemas.microsoft.com/office/drawing/2014/main" id="{E43EF2AA-936F-C5D9-47B6-EFBDCF333C30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3578899" y="4004894"/>
                <a:ext cx="5309449" cy="968351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4000" b="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4000" b="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40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000" b="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000" b="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𝐼𝑚</m:t>
                                  </m:r>
                                  <m:d>
                                    <m:dPr>
                                      <m:ctrlP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𝑠𝑛</m:t>
                                      </m:r>
                                      <m:d>
                                        <m:dPr>
                                          <m:ctrlP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𝑐𝑛</m:t>
                                      </m:r>
                                      <m:d>
                                        <m:dPr>
                                          <m:ctrlP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  <m: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en-US" sz="4000" b="0" i="1"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𝑑𝑛</m:t>
                                      </m:r>
                                      <m:d>
                                        <m:dPr>
                                          <m:ctrlP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e>
                                          <m:r>
                                            <a:rPr lang="en-US" sz="4000" b="0" i="1"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0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4000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4000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4000" b="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Subtitle 85">
                <a:extLst>
                  <a:ext uri="{FF2B5EF4-FFF2-40B4-BE49-F238E27FC236}">
                    <a16:creationId xmlns:a16="http://schemas.microsoft.com/office/drawing/2014/main" id="{E43EF2AA-936F-C5D9-47B6-EFBDCF333C30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578899" y="4004894"/>
                <a:ext cx="5309449" cy="968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DCD3B75-CF84-A875-83F2-0892B806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32" y="1000667"/>
            <a:ext cx="3487539" cy="2851063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E0954B38-9C23-4C8B-AC5D-0E80CEA3B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553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5C0C1-6DEC-F1CE-46E4-3E66EC86A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8" y="1777689"/>
            <a:ext cx="3947625" cy="1519435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91376A8-6B7C-49D5-B3B0-B1D81BC1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969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78A42A-90DB-5710-FC81-E88F8C600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134" y="1000667"/>
            <a:ext cx="3851040" cy="2724611"/>
          </a:xfrm>
          <a:prstGeom prst="rect">
            <a:avLst/>
          </a:prstGeom>
        </p:spPr>
      </p:pic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3A16B78-E8EF-4C99-BDA5-80142980A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B0D8F16-5F3B-465F-9D06-983E2E82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DED356E-7923-4393-BAEA-0116D9D76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807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1489-D8C3-2A6C-32AC-45E0F65D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Conductance at various points in lattice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FB798AB5-A011-CF18-387C-DD7BA2905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2" y="1994624"/>
            <a:ext cx="5649461" cy="3994778"/>
          </a:xfr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802E233E-73CF-7E0A-8B03-27E24B7B5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63" y="1994624"/>
            <a:ext cx="5510993" cy="39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557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1300</TotalTime>
  <Words>432</Words>
  <Application>Microsoft Office PowerPoint</Application>
  <PresentationFormat>Widescreen</PresentationFormat>
  <Paragraphs>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Cambria Math</vt:lpstr>
      <vt:lpstr>Wingdings</vt:lpstr>
      <vt:lpstr>Retrospect</vt:lpstr>
      <vt:lpstr>Percolating Conductive Systems  and Critical Exponents</vt:lpstr>
      <vt:lpstr>What is a Percolating System?</vt:lpstr>
      <vt:lpstr>Does a path exist?</vt:lpstr>
      <vt:lpstr>Critical Exponents</vt:lpstr>
      <vt:lpstr>The Conduction Problem</vt:lpstr>
      <vt:lpstr>Methods of solving these questions</vt:lpstr>
      <vt:lpstr>Conductance with various sized lattices</vt:lpstr>
      <vt:lpstr>Conformal Mapping </vt:lpstr>
      <vt:lpstr>Conductance at various points in lattice</vt:lpstr>
      <vt:lpstr>Conclusions(so far…)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Golden</dc:creator>
  <cp:lastModifiedBy>Matthew Golden</cp:lastModifiedBy>
  <cp:revision>1</cp:revision>
  <dcterms:created xsi:type="dcterms:W3CDTF">2022-06-16T23:19:28Z</dcterms:created>
  <dcterms:modified xsi:type="dcterms:W3CDTF">2022-07-07T01:17:53Z</dcterms:modified>
</cp:coreProperties>
</file>