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iJpV16SLvF849xCavBheXlH6t2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Foolproofing of both experiments, retesting, agreement with other fundamental particles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Chasing rabbit holes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3b73f094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3b73f094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3b73f0944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3b73f0944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0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0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3" name="Google Shape;2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3D Apertures</a:t>
            </a:r>
            <a:endParaRPr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Tyler Mason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111" name="Google Shape;111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Understanding previous work in entirety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Deciding on numerical route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Working out governing equations and methodology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Whats next</a:t>
            </a: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Neutron Lifetime Disagreement</a:t>
            </a:r>
            <a:endParaRPr/>
          </a:p>
        </p:txBody>
      </p:sp>
      <p:pic>
        <p:nvPicPr>
          <p:cNvPr id="61" name="Google Shape;6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8916" y="1152475"/>
            <a:ext cx="5486174" cy="363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BL3 Proposal</a:t>
            </a:r>
            <a:endParaRPr/>
          </a:p>
        </p:txBody>
      </p:sp>
      <p:pic>
        <p:nvPicPr>
          <p:cNvPr id="67" name="Google Shape;6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3875" y="1327150"/>
            <a:ext cx="8096250" cy="30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Starting Points</a:t>
            </a:r>
            <a:endParaRPr/>
          </a:p>
        </p:txBody>
      </p:sp>
      <p:sp>
        <p:nvSpPr>
          <p:cNvPr id="73" name="Google Shape;73;p4"/>
          <p:cNvSpPr txBox="1"/>
          <p:nvPr>
            <p:ph idx="1" type="body"/>
          </p:nvPr>
        </p:nvSpPr>
        <p:spPr>
          <a:xfrm>
            <a:off x="311700" y="4125750"/>
            <a:ext cx="8520600" cy="50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en"/>
              <a:t>A Novel Caustic Aperture for Detector Optimization, Joshua Young</a:t>
            </a:r>
            <a:endParaRPr/>
          </a:p>
        </p:txBody>
      </p:sp>
      <p:pic>
        <p:nvPicPr>
          <p:cNvPr id="74" name="Google Shape;7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9700" y="1151179"/>
            <a:ext cx="7885025" cy="284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Python Applications and Shortcomings</a:t>
            </a:r>
            <a:endParaRPr/>
          </a:p>
        </p:txBody>
      </p:sp>
      <p:sp>
        <p:nvSpPr>
          <p:cNvPr id="80" name="Google Shape;80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Automating root finding algorithms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Generating data quickly</a:t>
            </a:r>
            <a:endParaRPr/>
          </a:p>
          <a:p>
            <a:pPr indent="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Difficult to store and modify numerical functions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Debugging functions takes forever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3b73f09449_0_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Governing Differential Equation</a:t>
            </a:r>
            <a:endParaRPr/>
          </a:p>
        </p:txBody>
      </p:sp>
      <p:sp>
        <p:nvSpPr>
          <p:cNvPr id="86" name="Google Shape;86;g13b73f09449_0_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g13b73f09449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88171"/>
            <a:ext cx="8520602" cy="334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Current Work</a:t>
            </a:r>
            <a:endParaRPr/>
          </a:p>
        </p:txBody>
      </p:sp>
      <p:sp>
        <p:nvSpPr>
          <p:cNvPr id="93" name="Google Shape;93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</a:t>
            </a:r>
            <a:r>
              <a:rPr lang="en" sz="1900"/>
              <a:t>Build Up” process</a:t>
            </a:r>
            <a:endParaRPr sz="1900"/>
          </a:p>
          <a:p>
            <a:pPr indent="-3492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Blender as visualization tool</a:t>
            </a:r>
            <a:endParaRPr sz="1900"/>
          </a:p>
          <a:p>
            <a:pPr indent="-3492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Switching to Matlab for Splines</a:t>
            </a:r>
            <a:endParaRPr sz="1900"/>
          </a:p>
          <a:p>
            <a:pPr indent="0" lvl="0" marL="45720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3b73f09449_0_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 Up Process</a:t>
            </a:r>
            <a:endParaRPr/>
          </a:p>
        </p:txBody>
      </p:sp>
      <p:sp>
        <p:nvSpPr>
          <p:cNvPr id="99" name="Google Shape;99;g13b73f09449_0_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Assign 3 of the surfaces to a constant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Calculate </a:t>
            </a:r>
            <a:r>
              <a:rPr lang="en"/>
              <a:t>tangent</a:t>
            </a:r>
            <a:r>
              <a:rPr lang="en"/>
              <a:t> to those 3 surfaces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Determine point needed on 4th to have uniformity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Repeat for all points on source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Whats Next</a:t>
            </a:r>
            <a:endParaRPr/>
          </a:p>
        </p:txBody>
      </p:sp>
      <p:sp>
        <p:nvSpPr>
          <p:cNvPr id="105" name="Google Shape;10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Automating the test process for a given/random point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Shaping possible apertures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Interpolate functions to possible solutions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Analytically test findings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Model solutions in CAD</a:t>
            </a:r>
            <a:endParaRPr/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