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307" r:id="rId6"/>
    <p:sldId id="308" r:id="rId7"/>
    <p:sldId id="257" r:id="rId8"/>
    <p:sldId id="298" r:id="rId9"/>
    <p:sldId id="299" r:id="rId10"/>
    <p:sldId id="300" r:id="rId11"/>
    <p:sldId id="302" r:id="rId12"/>
    <p:sldId id="301" r:id="rId13"/>
    <p:sldId id="303" r:id="rId14"/>
    <p:sldId id="305" r:id="rId15"/>
    <p:sldId id="306" r:id="rId16"/>
    <p:sldId id="286" r:id="rId17"/>
    <p:sldId id="259" r:id="rId18"/>
    <p:sldId id="304" r:id="rId19"/>
    <p:sldId id="297" r:id="rId20"/>
    <p:sldId id="291" r:id="rId21"/>
    <p:sldId id="287" r:id="rId22"/>
    <p:sldId id="260" r:id="rId23"/>
    <p:sldId id="288" r:id="rId24"/>
    <p:sldId id="261" r:id="rId25"/>
    <p:sldId id="262" r:id="rId26"/>
    <p:sldId id="263" r:id="rId27"/>
    <p:sldId id="292" r:id="rId28"/>
    <p:sldId id="293" r:id="rId29"/>
    <p:sldId id="272" r:id="rId30"/>
    <p:sldId id="273" r:id="rId31"/>
    <p:sldId id="275" r:id="rId32"/>
    <p:sldId id="274" r:id="rId33"/>
    <p:sldId id="290" r:id="rId34"/>
    <p:sldId id="264" r:id="rId35"/>
    <p:sldId id="265" r:id="rId36"/>
    <p:sldId id="266" r:id="rId37"/>
    <p:sldId id="289" r:id="rId38"/>
    <p:sldId id="267" r:id="rId39"/>
    <p:sldId id="268" r:id="rId40"/>
    <p:sldId id="269" r:id="rId41"/>
    <p:sldId id="270" r:id="rId42"/>
    <p:sldId id="309" r:id="rId43"/>
    <p:sldId id="280" r:id="rId44"/>
    <p:sldId id="281" r:id="rId45"/>
    <p:sldId id="282" r:id="rId46"/>
    <p:sldId id="283" r:id="rId47"/>
    <p:sldId id="285" r:id="rId48"/>
    <p:sldId id="284" r:id="rId49"/>
    <p:sldId id="271" r:id="rId50"/>
    <p:sldId id="276" r:id="rId51"/>
    <p:sldId id="278" r:id="rId52"/>
    <p:sldId id="277" r:id="rId53"/>
    <p:sldId id="27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1:3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69 3489 0 0,'-2'-4'802'0'0,"0"0"-1"0"0,1 1 1 0 0,-1-1 0 0 0,1 0 0 0 0,0 0 0 0 0,0 0-1 0 0,0 0 1 0 0,0 0 0 0 0,1 0 0 0 0,-1-1 0 0 0,1 1-1 0 0,1-5 1 0 0,-1 9-747 0 0,0 0 0 0 0,0-1 0 0 0,0 1 0 0 0,0 0-1 0 0,0-1 1 0 0,0 1 0 0 0,0 0 0 0 0,0-1-1 0 0,0 1 1 0 0,0 0 0 0 0,0-1 0 0 0,0 1 0 0 0,0-1-1 0 0,0 1 1 0 0,0 0 0 0 0,0-1 0 0 0,0 1 0 0 0,-1 0-1 0 0,1-1 1 0 0,0 1 0 0 0,0 0 0 0 0,0 0 0 0 0,0-1-1 0 0,-1 1 1 0 0,1 0 0 0 0,0-1 0 0 0,0 1 0 0 0,-1 0-1 0 0,1 0 1 0 0,0 0 0 0 0,0-1 0 0 0,-1 1 0 0 0,1 0-1 0 0,0 0 1 0 0,-1 0 0 0 0,1 0 0 0 0,0-1 0 0 0,-1 1-1 0 0,1 0 1 0 0,0 0 0 0 0,-1 0 0 0 0,1 0 0 0 0,-1 0-1 0 0,1 0 12 0 0,-1 0 0 0 0,1 1-1 0 0,0-1 1 0 0,-1 0 0 0 0,1 1-1 0 0,0-1 1 0 0,-1 0-1 0 0,1 0 1 0 0,0 1 0 0 0,0-1-1 0 0,-1 1 1 0 0,1-1 0 0 0,0 0-1 0 0,0 1 1 0 0,0-1-1 0 0,-1 0 1 0 0,1 1 0 0 0,0-1-1 0 0,0 1 1 0 0,0-1 0 0 0,0 1-1 0 0,0-1 1 0 0,0 0-1 0 0,0 1 1 0 0,0-1 0 0 0,0 1-1 0 0,0-1 1 0 0,0 1 0 0 0,0-1-1 0 0,0 0 1 0 0,0 1-1 0 0,0-1 1 0 0,1 1 0 0 0,0 3 169 0 0,-1 1 1 0 0,0-1 0 0 0,0 0-1 0 0,0 0 1 0 0,0 1-1 0 0,0-1 1 0 0,-2 6 0 0 0,-1 12 537 0 0,0 69-45 0 0,1-51-425 0 0,1 1 0 0 0,7 57 0 0 0,-5-84-185 0 0,0 1-1 0 0,-2-1 1 0 0,0 1-1 0 0,-3 18 1 0 0,1-12 49 0 0,3-13-157 0 0,0 0-1 0 0,0 0 1 0 0,1-1-1 0 0,0 1 1 0 0,1 0-1 0 0,0-1 1 0 0,0 1 0 0 0,0-1-1 0 0,5 9 1 0 0,8 34-86 0 0,-14-46 68 0 0,-1-1 1 0 0,-1 1-1 0 0,1-1 0 0 0,0 1 1 0 0,-1-1-1 0 0,0 0 0 0 0,1 1 0 0 0,-2-1 1 0 0,1 0-1 0 0,-3 6 0 0 0,2-5 66 0 0,1 0 0 0 0,-1 0 0 0 0,1 0 0 0 0,0-1-1 0 0,0 2 1 0 0,0 6 0 0 0,1-5 15 0 0,0-1 1 0 0,1 0-1 0 0,0 1 0 0 0,0-1 0 0 0,0 0 0 0 0,1 0 1 0 0,0 1-1 0 0,0-1 0 0 0,0 0 0 0 0,6 8 1 0 0,-1 8-20 0 0,-6-19-53 0 0,0 1 1 0 0,-1-1-1 0 0,1 0 1 0 0,0 1-1 0 0,0-1 1 0 0,0 0-1 0 0,0 0 1 0 0,1 0-1 0 0,-1 0 1 0 0,3 4-1 0 0,-2-5 12 0 0,-1 1 0 0 0,1-1 0 0 0,-1 1-1 0 0,0 0 1 0 0,0-1 0 0 0,0 1 0 0 0,0 0 0 0 0,0-1-1 0 0,0 1 1 0 0,-1 0 0 0 0,1 0 0 0 0,0 4-1 0 0,1 14 189 0 0,5 27 243 0 0,-6-38-398 0 0,0 0 0 0 0,0 0 0 0 0,1 0 0 0 0,3 11 0 0 0,3 9 408 0 0,-8-23-319 0 0,0 0 0 0 0,0 0-1 0 0,-1 0 1 0 0,0 0 0 0 0,0-1 0 0 0,0 1-1 0 0,-1 0 1 0 0,1 0 0 0 0,-4 5-1 0 0,-4 20 338 0 0,8-24-401 0 0,0-1 0 0 0,1 0 0 0 0,0 0 0 0 0,1 9-1 0 0,0 26 216 0 0,-1-19 235 0 0,0-22-512 0 0,0 1 0 0 0,0-1 1 0 0,0 0-1 0 0,0 1 1 0 0,1-1-1 0 0,-1 0 0 0 0,0 0 1 0 0,0 1-1 0 0,0-1 0 0 0,1 0 1 0 0,-1 0-1 0 0,0 0 0 0 0,0 1 1 0 0,0-1-1 0 0,1 0 0 0 0,-1 0 1 0 0,0 0-1 0 0,1 0 0 0 0,-1 1 1 0 0,0-1-1 0 0,0 0 1 0 0,1 0-1 0 0,-1 0 0 0 0,0 0 1 0 0,1 0-1 0 0,-1 0 0 0 0,0 0 1 0 0,0 0-1 0 0,1 0 0 0 0,-1 0 1 0 0,0 0-1 0 0,1 0 0 0 0,-1 0 1 0 0,0 0-1 0 0,1 0 1 0 0,-1 0-1 0 0,0 0 0 0 0,0-1 1 0 0,1 1-1 0 0,-1 0 0 0 0,0 0 1 0 0,0 0-1 0 0,1 0 0 0 0,-1 0 1 0 0,0-1-1 0 0,0 1 0 0 0,1 0 1 0 0,-1 0-1 0 0,0-1 0 0 0,0 1 1 0 0,0 0-1 0 0,1 0 1 0 0,-1-1-1 0 0,0 1 0 0 0,0 0 1 0 0,0 0-1 0 0,0-1 0 0 0,1 0-8 0 0,-1 1-1 0 0,0 0 1 0 0,1 0-1 0 0,-1-1 0 0 0,0 1 1 0 0,1 0-1 0 0,-1 0 1 0 0,1 0-1 0 0,-1-1 1 0 0,0 1-1 0 0,1 0 0 0 0,-1 0 1 0 0,1 0-1 0 0,-1 0 1 0 0,0 0-1 0 0,1 0 1 0 0,-1 0-1 0 0,1 0 0 0 0,-1 0 1 0 0,1 0-1 0 0,-1 0 1 0 0,0 0-1 0 0,2 0 1 0 0,-2 1-1 0 0,0-1 0 0 0,1 0 0 0 0,-1 0 0 0 0,0 0 0 0 0,0 0 0 0 0,1 0 0 0 0,-1 0 1 0 0,0 0-1 0 0,1 0 0 0 0,-1 0 0 0 0,0 0 0 0 0,1 0 0 0 0,-1 0 0 0 0,0 0 0 0 0,1 0 1 0 0,-1 0-1 0 0,0-1 0 0 0,1 1 0 0 0,-1 0 0 0 0,0 0 0 0 0,0 0 0 0 0,1 0 0 0 0,-1-1 1 0 0,0 1-1 0 0,0 0 0 0 0,1 0 0 0 0,-1 0 0 0 0,0-1 0 0 0,0 1 0 0 0,1 0 1 0 0,-1-1-1 0 0,0 1 0 0 0,0 0 0 0 0,0 0 0 0 0,0-1 0 0 0,0 1 0 0 0,0 0 0 0 0,1-1 1 0 0,-1 1-1 0 0,0 0 0 0 0,0-1 0 0 0,0 1 0 0 0,0 0 0 0 0,0-1 0 0 0,0 1 0 0 0,2-13 10 0 0,-1 1 0 0 0,0-1 0 0 0,-1 1 0 0 0,-2-23 0 0 0,0-5 12 0 0,1 9-110 0 0,0-1-1 0 0,-3 0 1 0 0,0 0 0 0 0,-2 1-1 0 0,-11-37 1 0 0,15 61 86 0 0,1-1 1 0 0,0 0 0 0 0,1 0 0 0 0,0 0 0 0 0,0 0 0 0 0,1 1 0 0 0,0-1 0 0 0,0 0 0 0 0,0 1-1 0 0,5-12 1 0 0,-3 7-11 0 0,-1 0 0 0 0,0 0 0 0 0,1-15-1 0 0,-16-154 93 0 0,12 168-70 0 0,1 0 0 0 0,1-18 0 0 0,1-3-53 0 0,0-38-5 0 0,-1 57 50 0 0,-1 1 1 0 0,0-1-1 0 0,-3-15 0 0 0,2 20-48 0 0,0 0 0 0 0,0-1 0 0 0,1 1 0 0 0,0-1-1 0 0,1 1 1 0 0,0-1 0 0 0,5-17 0 0 0,-3 17 96 0 0,0-1-1 0 0,-1 0 1 0 0,0 0 0 0 0,0 0 0 0 0,-2-22 0 0 0,-26 81-245 0 0,15-32-473 0 0,-9 20-1157 0 0,16-22-2821 0 0,2 0-3858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0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5241 0 0,'0'-2'418'0'0,"0"0"0"0"0,1 0 0 0 0,-1 0 0 0 0,0 0 0 0 0,1 0 1 0 0,0-1-1 0 0,-1 1 0 0 0,1 0 0 0 0,0 0 0 0 0,0 1 0 0 0,0-1 0 0 0,0 0 0 0 0,1 0 0 0 0,-1 0 0 0 0,2-1 0 0 0,1 0 38 0 0,-1-1-1 0 0,1 1 1 0 0,0 0-1 0 0,0 0 0 0 0,0 0 1 0 0,7-3-1 0 0,-4 3-244 0 0,0 0-1 0 0,0 1 0 0 0,0 0 1 0 0,0 0-1 0 0,0 0 1 0 0,0 1-1 0 0,0 0 1 0 0,1 0-1 0 0,9 1 0 0 0,-10 0-204 0 0,1 1-1 0 0,-1 0 1 0 0,0 0 0 0 0,0 1-1 0 0,0 0 1 0 0,-1 0-1 0 0,1 1 1 0 0,0-1-1 0 0,-1 1 1 0 0,1 1-1 0 0,-1 0 1 0 0,0 0 0 0 0,0 0-1 0 0,-1 0 1 0 0,1 1-1 0 0,-1 0 1 0 0,9 10-1 0 0,43 46-17 0 0,-42-46 40 0 0,-14-14-15 0 0,0 0-1 0 0,0 0 1 0 0,0 0-1 0 0,0 0 1 0 0,0 1-1 0 0,0-1 1 0 0,0 0-1 0 0,0 1 1 0 0,0-1-1 0 0,-1 1 1 0 0,1-1-1 0 0,-1 1 0 0 0,1-1 1 0 0,-1 1-1 0 0,1 2 1 0 0,-1-3 1 0 0,0 0 1 0 0,-1-1-1 0 0,1 1 1 0 0,0 0-1 0 0,-1 0 1 0 0,1 0-1 0 0,-1 0 1 0 0,1-1-1 0 0,-1 1 1 0 0,1 0-1 0 0,-1 0 1 0 0,1-1 0 0 0,-1 1-1 0 0,0 0 1 0 0,1-1-1 0 0,-1 1 1 0 0,0-1-1 0 0,0 1 1 0 0,1-1-1 0 0,-1 1 1 0 0,0-1-1 0 0,0 1 1 0 0,0-1-1 0 0,0 0 1 0 0,0 1-1 0 0,0-1 1 0 0,1 0-1 0 0,-1 0 1 0 0,-2 0-1 0 0,-1 1 28 0 0,-1-1-1 0 0,1 1 0 0 0,-1-1 1 0 0,0 0-1 0 0,1-1 1 0 0,-1 1-1 0 0,1-1 1 0 0,-1 0-1 0 0,1 0 0 0 0,-1 0 1 0 0,1-1-1 0 0,-1 0 1 0 0,1 0-1 0 0,-4-2 1 0 0,-30-10 10 0 0,26 13-77 0 0,-1 0 1 0 0,0 1 0 0 0,0 1 0 0 0,0 0 0 0 0,1 0 0 0 0,-24 7 0 0 0,23-5-25 0 0,8-2-37 0 0,0-1-79 0 0,0 1 0 0 0,0 0 0 0 0,0 1 0 0 0,0-1 0 0 0,1 1 0 0 0,-9 4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0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0 5985 0 0,'0'0'770'0'0,"-14"28"1925"0"0,1-2-1842 0 0,2 0-1 0 0,0 1 1 0 0,2 0 0 0 0,-10 48-1 0 0,-1 1-99 0 0,1 2 153 0 0,17-61-613 0 0,-1-1 0 0 0,-1 1 0 0 0,-1-1 0 0 0,0 0 0 0 0,-1-1 0 0 0,-1 1 0 0 0,0-1 0 0 0,-14 21 0 0 0,-53 76 715 0 0,73-108-833 0 0,7-6-2361 0 0,8-5-6757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0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5441 0 0,'0'0'87'0'0,"0"1"-1"0"0,-1-1 1 0 0,1 1-1 0 0,0 0 1 0 0,-1-1-1 0 0,1 1 1 0 0,0-1-1 0 0,-1 1 1 0 0,1-1-1 0 0,0 1 1 0 0,0 0-1 0 0,0-1 1 0 0,0 1-1 0 0,0 0 1 0 0,0-1-1 0 0,0 1 1 0 0,0 0 0 0 0,0-1-1 0 0,0 1 1 0 0,0-1-1 0 0,0 1 1 0 0,0 1-1 0 0,3 20 1115 0 0,-3-20-1012 0 0,4 39 472 0 0,-2-23 181 0 0,-1 0-1 0 0,2-1 1 0 0,0 1-1 0 0,2-1 1 0 0,5 17-1 0 0,-4-18-660 0 0,-1 0 1 0 0,-1 0-1 0 0,-1 1 0 0 0,0-1 0 0 0,-1 1 1 0 0,-1-1-1 0 0,-1 1 0 0 0,0 0 0 0 0,-1-1 1 0 0,-4 21-1 0 0,3-20-154 0 0,1 0 1 0 0,2 27 0 0 0,0-9 290 0 0,-1-32-274 0 0,0 0 1 0 0,0 0-1 0 0,0 0 1 0 0,0 0-1 0 0,0 0 1 0 0,-1 0 0 0 0,1 0-1 0 0,-1 0 1 0 0,1 0-1 0 0,-1 0 1 0 0,0 0-1 0 0,-3 4 1 0 0,10-22 285 0 0,-6 12-274 0 0,1 0 1 0 0,0 0-1 0 0,-1 0 0 0 0,1 1 1 0 0,1-1-1 0 0,-1 0 1 0 0,0 0-1 0 0,1 1 0 0 0,2-5 1 0 0,0 2-51 0 0,-1 0 1 0 0,1 0 0 0 0,-1 0-1 0 0,-1-1 1 0 0,1 0 0 0 0,2-8 0 0 0,12-22 27 0 0,-12 30-37 0 0,0 0 0 0 0,0 1 0 0 0,1-1 0 0 0,0 1 0 0 0,0 0 0 0 0,0 1 0 0 0,13-8 0 0 0,-3 2-50 0 0,-11 8 37 0 0,0 1 1 0 0,0 0-1 0 0,0 0 1 0 0,1 1-1 0 0,-1 0 1 0 0,0 0-1 0 0,8 1 1 0 0,-2-1 25 0 0,-10 0-15 0 0,0 0 0 0 0,0 1 0 0 0,0-1-1 0 0,0 1 1 0 0,0-1 0 0 0,0 1 0 0 0,0-1-1 0 0,0 1 1 0 0,0-1 0 0 0,0 1 0 0 0,-1 0-1 0 0,1-1 1 0 0,0 1 0 0 0,0 0 0 0 0,-1 0-1 0 0,1 0 1 0 0,0 0 0 0 0,-1 0 0 0 0,1 0-1 0 0,-1 0 1 0 0,1 0 0 0 0,-1 0 0 0 0,1 1 0 0 0,-1 0 5 0 0,1-1 0 0 0,0 1 1 0 0,0-1-1 0 0,-1 1 0 0 0,1-1 1 0 0,0 1-1 0 0,0-1 1 0 0,1 0-1 0 0,-1 1 0 0 0,0-1 1 0 0,0 0-1 0 0,1 0 0 0 0,-1 0 1 0 0,2 1-1 0 0,-1-1-1 0 0,0 0 0 0 0,0-1 0 0 0,0 1-1 0 0,0 0 1 0 0,0-1 0 0 0,0 1 0 0 0,0-1 0 0 0,0 0-1 0 0,0 0 1 0 0,0 0 0 0 0,0 0 0 0 0,0 0 0 0 0,0 0-1 0 0,0-1 1 0 0,0 1 0 0 0,0-1 0 0 0,0 1 0 0 0,0-1-1 0 0,3-1 1 0 0,-3 1-1 0 0,13-4-25 0 0,-5 3 16 0 0,-10 2 17 0 0,0 3-106 0 0,-1 0 39 0 0,1-1 0 0 0,-1 0-1 0 0,1 1 1 0 0,0-1 0 0 0,0 0 0 0 0,0 1-1 0 0,0-1 1 0 0,1 0 0 0 0,0 3-1 0 0,0-2 58 0 0,0 0-1 0 0,-1 1 0 0 0,1-1 1 0 0,0 0-1 0 0,-1 0 0 0 0,0 0 0 0 0,0 7 1 0 0,1 4-9 0 0,0-11 14 0 0,4 16 52 0 0,-5-19-52 0 0,1 1 0 0 0,-1-1 1 0 0,1 0-1 0 0,0 1 0 0 0,-1-1 1 0 0,1 0-1 0 0,-1 1 1 0 0,1-1-1 0 0,0 0 0 0 0,0 0 1 0 0,-1 1-1 0 0,1-1 0 0 0,0 0 1 0 0,-1 0-1 0 0,1 0 0 0 0,0 0 1 0 0,-1 0-1 0 0,1 0 1 0 0,0 0-1 0 0,0 0 0 0 0,-1 0 1 0 0,1-1-1 0 0,0 1 0 0 0,-1 0 1 0 0,2-1-1 0 0,-1 1-45 0 0,-1 0-1 0 0,1 0 1 0 0,0 0-1 0 0,0 0 1 0 0,-1 0-1 0 0,1 0 1 0 0,0 0-1 0 0,-1 0 1 0 0,1 0-1 0 0,0 0 1 0 0,0 0-1 0 0,-1 0 1 0 0,1 0-1 0 0,0 1 1 0 0,-1-1-1 0 0,1 0 1 0 0,0 0-1 0 0,-1 1 1 0 0,1-1-1 0 0,0 1 1 0 0,-1-1-1 0 0,1 0 1 0 0,-1 1-1 0 0,1-1 1 0 0,-1 1-1 0 0,1-1 1 0 0,-1 1-1 0 0,1 0 1 0 0,-1-1-1 0 0,0 1 1 0 0,1-1-1 0 0,-1 1 1 0 0,0 0-1 0 0,1-1 1 0 0,-1 1-1 0 0,0 1 1 0 0,1-1-365 0 0,-1 1-1 0 0,0-1 1 0 0,0 0 0 0 0,0 0 0 0 0,1 1 0 0 0,-1-1-1 0 0,-1 0 1 0 0,1 1 0 0 0,0-1 0 0 0,0 0-1 0 0,0 0 1 0 0,-1 1 0 0 0,1-1 0 0 0,-1 0 0 0 0,1 0-1 0 0,-1 0 1 0 0,1 0 0 0 0,-1 1 0 0 0,0-1 0 0 0,1 0-1 0 0,-2 1 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2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61 2913 0 0,'1'-25'1972'0'0,"-16"16"-1128"0"0,4 1 1403 0 0,11 7-2172 0 0,0 0-1 0 0,0 1 0 0 0,1-1 0 0 0,-1 0 0 0 0,0 1 0 0 0,0-1 1 0 0,0 1-1 0 0,1-1 0 0 0,-1 0 0 0 0,0 1 0 0 0,1-1 0 0 0,-1 1 1 0 0,0-1-1 0 0,1 1 0 0 0,-1-1 0 0 0,1 1 0 0 0,-1-1 0 0 0,1 1 1 0 0,-1 0-1 0 0,1-1 0 0 0,-1 1 0 0 0,1 0 0 0 0,-1-1 0 0 0,1 1 1 0 0,1-1-1 0 0,1-3 1042 0 0,-11 5-917 0 0,-12 6-211 0 0,17-5 164 0 0,1 0-1 0 0,0 0 1 0 0,0 0 0 0 0,0 1 0 0 0,0-1 0 0 0,0 1-1 0 0,1-1 1 0 0,-1 1 0 0 0,1 0 0 0 0,-1-1 0 0 0,1 1-1 0 0,0 0 1 0 0,0 0 0 0 0,1 0 0 0 0,-1 0 0 0 0,0 0-1 0 0,1 0 1 0 0,0 0 0 0 0,0 3 0 0 0,0 8 269 0 0,1 0 0 0 0,0 0 0 0 0,5 15 1 0 0,0 19-8 0 0,-5-11-289 0 0,-2 0-1 0 0,-10 67 1 0 0,7-80-113 0 0,-12 87 91 0 0,15-93-48 0 0,1 0 0 0 0,1 0 0 0 0,0-1 0 0 0,5 26-1 0 0,7 3 47 0 0,31 81-1 0 0,-15-51-402 0 0,-27-70 190 0 0,9 30-59 0 0,-10-34 47 0 0,-1 0 1 0 0,1 0-1 0 0,-1 0 0 0 0,0 0 0 0 0,0 0 1 0 0,0 0-1 0 0,0 0 0 0 0,0 1 0 0 0,0-1 1 0 0,0 0-1 0 0,-1 0 0 0 0,1 0 0 0 0,-1 0 1 0 0,-1 2-1 0 0,2-3-153 0 0,-1 0 0 0 0,0-1 0 0 0,1 1 1 0 0,-1 0-1 0 0,0-1 0 0 0,0 1 0 0 0,0 0 0 0 0,0-1 0 0 0,1 1 1 0 0,-1-1-1 0 0,0 1 0 0 0,0-1 0 0 0,0 0 0 0 0,0 1 0 0 0,0-1 1 0 0,0 0-1 0 0,0 0 0 0 0,0 1 0 0 0,0-1 0 0 0,0 0 0 0 0,0 0 1 0 0,-1 0-1 0 0,1 0 0 0 0,0-1 0 0 0,0 1 0 0 0,0 0 0 0 0,0 0 1 0 0,0-1-1 0 0,0 1 0 0 0,0 0 0 0 0,0-1 0 0 0,1 1 0 0 0,-1-1 1 0 0,0 1-1 0 0,0-1 0 0 0,0 0 0 0 0,-1-1 0 0 0,-2-1-2845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2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29 228 3249 0 0,'-5'6'362'0'0,"3"-4"17"0"0,0 0 0 0 0,-1 1-1 0 0,1-1 1 0 0,-1 0-1 0 0,0 0 1 0 0,1 0 0 0 0,-5 1-1 0 0,31-20 5726 0 0,0-9-3992 0 0,20-36-3010 0 0,-22 30 1516 0 0,-4 6-575 0 0,-14 19-16 0 0,0 0-1 0 0,1 1 1 0 0,-1-1 0 0 0,1 1 0 0 0,1 0 0 0 0,-1 0 0 0 0,1 1 0 0 0,0 0 0 0 0,0 0 0 0 0,0 0 0 0 0,1 1 0 0 0,13-7 0 0 0,-17 9 31 0 0,-1 1 0 0 0,1 0 1 0 0,-1 0-1 0 0,1 0 1 0 0,0 1-1 0 0,-1-1 1 0 0,1 1-1 0 0,0-1 1 0 0,0 1-1 0 0,3 0 0 0 0,-5 0-17 0 0,0 1-1 0 0,0 0 0 0 0,0-1 0 0 0,-1 1 0 0 0,1-1 1 0 0,0 1-1 0 0,0 0 0 0 0,-1 0 0 0 0,1 0 0 0 0,0-1 0 0 0,-1 1 1 0 0,1 0-1 0 0,-1 0 0 0 0,1 0 0 0 0,-1 0 0 0 0,0 0 1 0 0,1 0-1 0 0,-1 0 0 0 0,0 0 0 0 0,1 0 0 0 0,-1 0 0 0 0,0 0 1 0 0,0 0-1 0 0,0 0 0 0 0,0 0 0 0 0,0 0 0 0 0,0 0 1 0 0,-1 0-1 0 0,1 2 0 0 0,0 11 90 0 0,1 0-1 0 0,1 1 1 0 0,0-1-1 0 0,0 0 1 0 0,2 0-1 0 0,7 20 1 0 0,1-6-25 0 0,2-1 0 0 0,16 27 0 0 0,-29-52-463 0 0,16 31 755 0 0,-16-16-3312 0 0,-2-17 2569 0 0,1 1 0 0 0,0-1 0 0 0,0 0-1 0 0,-1 1 1 0 0,1-1 0 0 0,0 1 0 0 0,-2 0-1039 0 0,2-1 1039 0 0,-1 1 0 0 0,1-1 0 0 0,-1 0 0 0 0,1 1-1 0 0,-1-1 1 0 0,1 0 0 0 0,-1 0 0 0 0,1 0 0 0 0,-1 0 0 0 0,1 0-1 0 0,-1 1 1 0 0,1-1 0 0 0,-1 0 0 0 0,0 0 0 0 0,1 0 0 0 0,-1 0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21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7818 0 0,'0'0'68'0'0,"0"-1"0"0"0,0 1 0 0 0,-1-1 0 0 0,1 1 0 0 0,0 0 0 0 0,0-1 1 0 0,0 1-1 0 0,0-1 0 0 0,-1 1 0 0 0,1-1 0 0 0,0 1 0 0 0,0 0 0 0 0,0-1 0 0 0,0 1 1 0 0,0-1-1 0 0,0 1 0 0 0,0-1 0 0 0,0 1 0 0 0,1-1 0 0 0,-1 1 0 0 0,0 0 0 0 0,0-1 1 0 0,0 1-1 0 0,0-1 0 0 0,1 1 0 0 0,-1 0 0 0 0,0-1 0 0 0,0 1 0 0 0,1 0 1 0 0,-1-1-1 0 0,0 1 0 0 0,0 0 0 0 0,1-1 0 0 0,-1 1 0 0 0,0 0 0 0 0,1-1 0 0 0,-1 1 1 0 0,1 0-1 0 0,-1 0 0 0 0,0 0 0 0 0,1-1 0 0 0,-1 1 0 0 0,1 0 0 0 0,-1 0 0 0 0,0 0 1 0 0,1 0-1 0 0,0 0 0 0 0,0 0 77 0 0,0 0 0 0 0,-1 0 0 0 0,1 0 0 0 0,0 0 0 0 0,0 1 0 0 0,0-1 0 0 0,-1 0 0 0 0,1 1 0 0 0,0-1 0 0 0,0 0 1 0 0,-1 1-1 0 0,1-1 0 0 0,0 1 0 0 0,0-1 0 0 0,-1 1 0 0 0,1 0 0 0 0,-1-1 0 0 0,1 1 0 0 0,-1-1 0 0 0,1 1 0 0 0,-1 0 0 0 0,1 0 0 0 0,-1-1 0 0 0,1 1 0 0 0,-1 0 0 0 0,1 1 1 0 0,3 13 623 0 0,0 1 0 0 0,-1-1 0 0 0,0 1 0 0 0,-1 0 0 0 0,-1 0 1 0 0,-1 20-1 0 0,-15 94 173 0 0,10-98-506 0 0,0 11 278 0 0,1 61-1 0 0,4-94-664 0 0,2 12 307 0 0,-2-22-340 0 0,0 1 0 0 0,1-1 0 0 0,-1 0 0 0 0,1 1 0 0 0,-1-1 0 0 0,1 1 0 0 0,-1-1 0 0 0,1 0 0 0 0,-1 1 0 0 0,1-1-1 0 0,-1 0 1 0 0,1 0 0 0 0,-1 1 0 0 0,1-1 0 0 0,0 0 0 0 0,-1 0 0 0 0,1 0 0 0 0,-1 0 0 0 0,1 0 0 0 0,-1 0 0 0 0,1 0 0 0 0,0 0 0 0 0,-1 0 0 0 0,1 0 0 0 0,-1 0 0 0 0,1 0 0 0 0,0 0 0 0 0,-1 0-1 0 0,1-1 1 0 0,-1 1 0 0 0,1 0 0 0 0,-1 0 0 0 0,2-1 0 0 0,43-15 150 0 0,-17 5-146 0 0,1 2 0 0 0,47-10 1 0 0,76 5-112 0 0,-136 12 54 0 0,-1-1-73 0 0,0 1-1 0 0,16-1 1 0 0,-58-14-9191 0 0,15 6 1257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2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4 117 4977 0 0,'0'0'128'0'0,"0"-1"0"0"0,-1 1 0 0 0,1-1 0 0 0,0 1 0 0 0,-1 0 0 0 0,1-1 0 0 0,0 1 0 0 0,0-1 0 0 0,-1 1-1 0 0,1-1 1 0 0,0 1 0 0 0,0-1 0 0 0,0 1 0 0 0,0-1 0 0 0,0 1 0 0 0,0-1 0 0 0,-1 1 0 0 0,1-1 0 0 0,0 1 0 0 0,0-1 0 0 0,1 1 0 0 0,-1-1 0 0 0,0 1 0 0 0,0-1 0 0 0,0 1 0 0 0,0 0 0 0 0,0-1-1 0 0,1 0 1 0 0,12-13 3427 0 0,-9 11-2721 0 0,0 1 1 0 0,0-1-1 0 0,0 1 1 0 0,0 0-1 0 0,8-2 1 0 0,42-10 1282 0 0,-32 8-1788 0 0,-1 1 0 0 0,27-2 1 0 0,-21 5-459 0 0,46-6-559 0 0,-64 7-409 0 0,0-2 1 0 0,0 1-1 0 0,10-5 0 0 0,-5-2-3502 0 0,-10 1-1352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2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72 5185 0 0,'-16'-2'2081'0'0,"21"-3"1699"0"0,29-5 1635 0 0,-27 8-5819 0 0,28-6 1531 0 0,37-5-1 0 0,2 1-529 0 0,-39 6-483 0 0,26-7-727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2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5745 0 0,'4'1'5148'0'0,"-4"-1"-5072"0"0,3 12 1861 0 0,0 15-677 0 0,-2-9-670 0 0,14 127 2893 0 0,14 31-894 0 0,-28-162-2485 0 0,0 0-1 0 0,-1 21 1 0 0,-1-8-125 0 0,1-26-95 0 0,0 0 0 0 0,0 0 0 0 0,0 0 1 0 0,0 0-1 0 0,0 0 0 0 0,0-1 0 0 0,0 1 0 0 0,0 0 0 0 0,-1 0 1 0 0,1 0-1 0 0,0 0 0 0 0,-1 0 0 0 0,1 0 0 0 0,-1-1 0 0 0,1 1 1 0 0,-2 1-1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2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4297 0 0,'1'-1'240'0'0,"0"-1"0"0"0,1 1 0 0 0,-1 0-1 0 0,0 0 1 0 0,0 0 0 0 0,0 0 0 0 0,1 0 0 0 0,-1 0 0 0 0,1 0 0 0 0,-1 0 0 0 0,1 1-1 0 0,-1-1 1 0 0,1 1 0 0 0,-1-1 0 0 0,1 1 0 0 0,-1-1 0 0 0,1 1 0 0 0,0 0 0 0 0,-1 0-1 0 0,1-1 1 0 0,-1 1 0 0 0,4 1 0 0 0,44 4 1285 0 0,-35-3-1167 0 0,79 3 1314 0 0,-71-6-1334 0 0,-1 2 1 0 0,1 0-1 0 0,-1 2 0 0 0,0 0 0 0 0,24 7 0 0 0,-41-8-291 0 0,-1-1 0 0 0,1 1 0 0 0,-1 0 0 0 0,0 0 0 0 0,0 0 1 0 0,0 0-1 0 0,0 1 0 0 0,0-1 0 0 0,-1 1 0 0 0,1 0 0 0 0,-1 0 0 0 0,0 0 0 0 0,1 0 0 0 0,-1 0 0 0 0,2 6 0 0 0,-1-3-19 0 0,0 0 0 0 0,-1 0 0 0 0,0 0 1 0 0,0 0-1 0 0,-1 1 0 0 0,0-1 0 0 0,0 0 0 0 0,0 10 0 0 0,-1-14 5 0 0,0 1 0 0 0,0-1 0 0 0,0 0 0 0 0,-1 0 0 0 0,1 1 0 0 0,-1-1 1 0 0,0 0-1 0 0,0 0 0 0 0,0 0 0 0 0,0 0 0 0 0,0 0 0 0 0,0 0 1 0 0,0 0-1 0 0,-1 0 0 0 0,1 0 0 0 0,-1 0 0 0 0,1-1 0 0 0,-1 1 1 0 0,0-1-1 0 0,1 1 0 0 0,-1-1 0 0 0,0 0 0 0 0,0 1 0 0 0,0-1 1 0 0,0 0-1 0 0,-3 1 0 0 0,-7 2-88 0 0,1-1 0 0 0,-1 1 0 0 0,1-2 0 0 0,-14 2 0 0 0,0 0-123 0 0,13-2-586 0 0,-1-1-1 0 0,-18 1 0 0 0,-5-5-8437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1:39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243 136 4201 0 0,'-1'1'192'0'0,"1"0"1"0"0,0-1-1 0 0,-1 1 1 0 0,1 0-1 0 0,-1 0 1 0 0,1-1-1 0 0,-1 1 0 0 0,1 0 1 0 0,-1-1-1 0 0,1 1 1 0 0,-1 0-1 0 0,0-1 1 0 0,1 1-1 0 0,-1-1 1 0 0,0 1-1 0 0,-11-4 9303 0 0,11 2-9052 0 0,1 1-240 0 0,1 0 0 0 0,-1 0 0 0 0,0 1 0 0 0,1-1 0 0 0,-1 1 0 0 0,0-1 0 0 0,0 0 0 0 0,1 1 0 0 0,-1-1 0 0 0,0 0 0 0 0,0 1 0 0 0,0-1 0 0 0,1 1 0 0 0,-1-1 0 0 0,0 1 0 0 0,0-1 0 0 0,0 0 0 0 0,0 1 0 0 0,0-1 0 0 0,0 1 0 0 0,0-1 0 0 0,0 1 0 0 0,0-1 0 0 0,0 1 0 0 0,0-1 0 0 0,0 1 0 0 0,0-1 0 0 0,-1 1 0 0 0,-12 18-198 0 0,5-10 345 0 0,-99 127 733 0 0,95-123-864 0 0,0 0 0 0 0,0-1 1 0 0,-21 15-1 0 0,19-10-60 0 0,4-4 178 0 0,7-13-113 0 0,4-6 30 0 0,3-12 98 0 0,-2 10-380 0 0,0 0 1 0 0,0 0 0 0 0,1 0 0 0 0,-1 1-1 0 0,2-1 1 0 0,5-9 0 0 0,5-13 21 0 0,3-5 11 0 0,20-29 272 0 0,-7 11-174 0 0,-23 45-95 0 0,0 0 1 0 0,0 1-1 0 0,0 0 0 0 0,1 1 1 0 0,0 0-1 0 0,0 0 0 0 0,14-8 1 0 0,-21 14-6 0 0,87-60 204 0 0,-79 53-169 0 0,-16 7 25 0 0,-8 5-38 0 0,8-17 0 0 0,7 11-25 0 0,-1 1 1 0 0,1 0-1 0 0,0-1 1 0 0,0 1 0 0 0,0 0-1 0 0,-1-1 1 0 0,1 1 0 0 0,0-1-1 0 0,0 1 1 0 0,-1 0 0 0 0,1-1-1 0 0,0 1 1 0 0,-1 0 0 0 0,1 0-1 0 0,0-1 1 0 0,-1 1 0 0 0,1 0-1 0 0,-1 0 1 0 0,1 0 0 0 0,0-1-1 0 0,-1 1 1 0 0,1 0 0 0 0,-1 0-1 0 0,1 0 1 0 0,0 0 0 0 0,-1 0-1 0 0,1 0 1 0 0,-1 0 0 0 0,1 0-1 0 0,-1 0 1 0 0,1 0 0 0 0,-1 0-1 0 0,1 0 1 0 0,0 0 0 0 0,-1 0-1 0 0,1 0 1 0 0,-1 0 0 0 0,0 1-1 0 0,1 0 2 0 0,0 0-1 0 0,-1 0 0 0 0,1 0 1 0 0,0 0-1 0 0,0 0 0 0 0,-1 0 1 0 0,1 0-1 0 0,0 0 0 0 0,0 0 1 0 0,0 0-1 0 0,0 0 0 0 0,0 0 1 0 0,1 0-1 0 0,-1 0 0 0 0,0 0 1 0 0,0 0-1 0 0,1 0 0 0 0,-1 0 1 0 0,1 2-1 0 0,10 23 42 0 0,-8-20-38 0 0,35 99 349 0 0,-31-79-174 0 0,2 0-1 0 0,1 0 1 0 0,1-1 0 0 0,27 45-1 0 0,-32-62-60 0 0,0 0 0 0 0,0 0 0 0 0,1-1 0 0 0,0 1 0 0 0,0-2 0 0 0,1 1 0 0 0,15 10 0 0 0,-19-15-269 0 0,-1 0 0 0 0,1-1 0 0 0,-1 1 0 0 0,1-1 0 0 0,0 0 0 0 0,-1 0-1 0 0,1 0 1 0 0,0 0 0 0 0,0 0 0 0 0,0-1 0 0 0,0 0 0 0 0,-1 0 0 0 0,1 0 0 0 0,0 0 0 0 0,0-1-1 0 0,0 1 1 0 0,0-1 0 0 0,0 0 0 0 0,-1 0 0 0 0,1 0 0 0 0,0-1 0 0 0,5-3 0 0 0,-7 4-381 0 0,14-10-4355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2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3873 0 0,'2'-3'3986'0'0,"0"1"-3635"0"0,0 0 0 0 0,0 1 0 0 0,0-1 0 0 0,1 1 0 0 0,-1 0 0 0 0,1-1-1 0 0,-1 1 1 0 0,4-1 0 0 0,194-15 4447 0 0,-51 7-4702 0 0,-116 6-127 0 0,-2 0 25 0 0,46 0-1 0 0,-67 4-20 0 0,-1 1-1 0 0,1 0 0 0 0,0 1 0 0 0,0 0 0 0 0,-1 0 0 0 0,1 1 0 0 0,-1 0 1 0 0,17 9-1 0 0,2 4-392 0 0,-21-11 126 0 0,1-1 0 0 0,-1 1 0 0 0,1-2 0 0 0,0 1 0 0 0,0-1 1 0 0,0 0-1 0 0,0 0 0 0 0,0-1 0 0 0,1 0 0 0 0,-1-1 0 0 0,13 1 1 0 0,-8-2-410 0 0,18 0-427 0 0,-29 0 835 0 0,-1 0-1 0 0,0 0 1 0 0,0 0-1 0 0,0 0 1 0 0,1-1 0 0 0,-1 1-1 0 0,0-1 1 0 0,0 1-1 0 0,0-1 1 0 0,0 1-1 0 0,0-1 1 0 0,0 1 0 0 0,0-1-1 0 0,0 0 1 0 0,0 0-1 0 0,0 1 1 0 0,0-1-1 0 0,0 0 1 0 0,-1 0 0 0 0,2-2-1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2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 5409 0 0,'-14'-3'1829'0'0,"0"0"0"0"0,0 1 0 0 0,0 1-1 0 0,-23 1 1 0 0,33 0-1377 0 0,30 18 733 0 0,48 16-1070 0 0,43 24 45 0 0,-93-43-173 0 0,-5-4-10 0 0,-1 0 1 0 0,25 9 0 0 0,-26-15 62 0 0,-14-5-33 0 0,-1 0 0 0 0,1 1 0 0 0,-1-1 0 0 0,1 1 0 0 0,-1 0 0 0 0,1 0 0 0 0,-1 0 0 0 0,0 0 0 0 0,0 0 0 0 0,1 1 0 0 0,2 2 0 0 0,-5-4-1 0 0,0 1 1 0 0,0 0-1 0 0,0 0 1 0 0,0-1-1 0 0,0 1 0 0 0,0 0 1 0 0,0 0-1 0 0,0-1 1 0 0,-1 1-1 0 0,1 0 0 0 0,0 0 1 0 0,0-1-1 0 0,-1 1 1 0 0,1 0-1 0 0,0-1 0 0 0,-1 1 1 0 0,1 0-1 0 0,-1-1 1 0 0,1 1-1 0 0,-1-1 1 0 0,1 1-1 0 0,-2 0 0 0 0,-12 15 156 0 0,-13 5-8 0 0,18-14-181 0 0,0 0 0 0 0,1 0 0 0 0,0 1 0 0 0,0 0 0 0 0,-12 15 0 0 0,20-22-240 0 0,-1 0 0 0 0,1 0-1 0 0,0 0 1 0 0,-1 0-1 0 0,1 0 1 0 0,0 0 0 0 0,0 0-1 0 0,-1 1 1 0 0,1-1 0 0 0,0 0-1 0 0,0 0 1 0 0,0 0 0 0 0,0 0-1 0 0,0 0 1 0 0,1 2-1 0 0,0 6-6503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2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39 3969 0 0,'1'-1'151'0'0,"-1"0"0"0"0,1 0 1 0 0,0 0-1 0 0,-1 1 0 0 0,1-1 1 0 0,-1 0-1 0 0,0 0 0 0 0,1 0 0 0 0,-1 0 1 0 0,0 0-1 0 0,1 0 0 0 0,-1 0 0 0 0,0 0 1 0 0,0 0-1 0 0,0 0 0 0 0,0 0 1 0 0,0 0-1 0 0,0 0 0 0 0,0 0 0 0 0,0 0 1 0 0,0 0-1 0 0,0 1 0 0 0,-1-1 1 0 0,1 0-1 0 0,0 0 0 0 0,-1 0 0 0 0,1 0 1 0 0,-1 0-1 0 0,1 0 0 0 0,-1 0 0 0 0,1 1 1 0 0,-1-1-1 0 0,1 0 0 0 0,-1 0 1 0 0,0 1-1 0 0,0-1 0 0 0,1 0 0 0 0,-1 1 1 0 0,0-1-1 0 0,0 1 0 0 0,0-1 1 0 0,1 1-1 0 0,-1-1 0 0 0,0 1 0 0 0,0 0 1 0 0,0-1-1 0 0,0 1 0 0 0,0 0 0 0 0,0 0 1 0 0,0 0-1 0 0,0 0 0 0 0,-2 0 1 0 0,0 1 72 0 0,0 1 1 0 0,0 0-1 0 0,0 0 1 0 0,1 1-1 0 0,-1-1 1 0 0,1 1-1 0 0,-1-1 1 0 0,1 1-1 0 0,0 0 1 0 0,-4 5-1 0 0,-2 3 43 0 0,1-4-204 0 0,-8 11 1 0 0,0-1 0 0 0,-1-1-1 0 0,-1-1 1 0 0,0 0 0 0 0,-1-1 0 0 0,-35 20 0 0 0,41-27-196 0 0,-6 2-235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1:4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5121 0 0,'5'-4'4202'0'0,"-4"4"-3362"0"0,0-1 0 0 0,0 1 0 0 0,0-1 1 0 0,0 1-1 0 0,0-1 0 0 0,0 1 1 0 0,0 0-1 0 0,0-1 0 0 0,0 1 0 0 0,3 0 1 0 0,19-10 4209 0 0,-22 18-3094 0 0,1-2-1695 0 0,-1-1 0 0 0,-1 0 1 0 0,1 0-1 0 0,-1 10 0 0 0,-1 8 204 0 0,1 29 1 0 0,1-30-79 0 0,-3 36 0 0 0,0-34-202 0 0,1-1 0 0 0,2 1-1 0 0,3 25 1 0 0,-1-30-112 0 0,-2-1 1 0 0,0 0-1 0 0,-1 1 1 0 0,0-1-1 0 0,-2 1 0 0 0,-5 22 1 0 0,2-23-42 0 0,-2 0-1 0 0,-11 22 1 0 0,9-22-24 0 0,-10 31 1 0 0,18-46-6 0 0,1 0 1 0 0,-1 0 0 0 0,1 1 0 0 0,-1-1-1 0 0,1 0 1 0 0,0 0 0 0 0,1 4-1 0 0,-1-5 3 0 0,0-1-1 0 0,0 0 0 0 0,0 0 0 0 0,1 1 0 0 0,-1-1 1 0 0,0 0-1 0 0,1 0 0 0 0,-1 0 0 0 0,1 0 0 0 0,-1 1 1 0 0,1-1-1 0 0,0 0 0 0 0,-1 0 0 0 0,1 0 0 0 0,0 0 0 0 0,0-1 1 0 0,0 1-1 0 0,0 0 0 0 0,0 0 0 0 0,1 1 0 0 0,1-2-1 0 0,-1-1 0 0 0,0 1 0 0 0,0 0 0 0 0,1-1 0 0 0,-1 0 0 0 0,0 1 0 0 0,0-1 0 0 0,0 0 0 0 0,0 0 0 0 0,0 0-1 0 0,3-2 1 0 0,9-4 19 0 0,84-26 97 0 0,-67 21-77 0 0,57-13-1 0 0,-83 24-40 0 0,5-2 0 0 0,0 1 0 0 0,0 0 0 0 0,0 1 0 0 0,0 0 0 0 0,1 0 0 0 0,-1 1 0 0 0,0 1 0 0 0,1-1 0 0 0,18 6-1 0 0,-22-5 6 0 0,-3 0 9 0 0,1 1-1 0 0,0-1 0 0 0,-1 1 0 0 0,0 0 0 0 0,1 0 0 0 0,-1 0 0 0 0,5 4 1 0 0,-8-5-27 0 0,1 0 1 0 0,-1-1-1 0 0,0 1 1 0 0,1 0 0 0 0,-1-1-1 0 0,1 1 1 0 0,-1 0-1 0 0,1-1 1 0 0,-1 0 0 0 0,1 1-1 0 0,-1-1 1 0 0,1 0-1 0 0,-1 0 1 0 0,1 0 0 0 0,-1 0-1 0 0,1 0 1 0 0,-1 0 0 0 0,1 0-1 0 0,0 0 1 0 0,-1-1-1 0 0,1 1 1 0 0,-1-1 0 0 0,0 1-1 0 0,1-1 1 0 0,-1 0-1 0 0,1 1 1 0 0,-1-1 0 0 0,0 0-1 0 0,1 0 1 0 0,-1 0 0 0 0,0 0-1 0 0,2-2 1 0 0,-10-21-4886 0 0,2 10-2220 0 0,-7-5-5700 0 0,7 13 8684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1:4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6961 0 0,'5'0'8362'0'0,"4"-2"-4396"0"0,28-4-1381 0 0,16-7-1003 0 0,-36 8-1340 0 0,1 0 0 0 0,-1 1 0 0 0,1 1-1 0 0,-1 1 1 0 0,1 0 0 0 0,32 2 0 0 0,17-2-958 0 0,-67 2 600 0 0,0 0 0 0 0,1 0 1 0 0,-1 0-1 0 0,0 0 0 0 0,0 0 0 0 0,1 0 0 0 0,-1 0 0 0 0,0 0 0 0 0,0 0 1 0 0,1 0-1 0 0,-1 0 0 0 0,0 0 0 0 0,0 0 0 0 0,0 0 0 0 0,1 0 0 0 0,-1 0 0 0 0,0 0 1 0 0,0 0-1 0 0,1 0 0 0 0,-1 0 0 0 0,0-1 0 0 0,0 1 0 0 0,0 0 0 0 0,1 0 0 0 0,-1 0 1 0 0,0 0-1 0 0,0 0 0 0 0,0-1 0 0 0,1 1 0 0 0,-1 0 0 0 0,0 0 0 0 0,0 0 0 0 0,0-1 1 0 0,0 1-1 0 0,0 0 0 0 0,0 0 0 0 0,1 0 0 0 0,-1-1 0 0 0,0 1 0 0 0,0 0 0 0 0,0 0 1 0 0,0-1-1 0 0,0 1 0 0 0,0 0 0 0 0,0 0 0 0 0,0-1 0 0 0,0 1 0 0 0,0 0 1 0 0,0-1-1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1:42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33 4889 0 0,'-20'-5'6261'0'0,"28"0"-3193"0"0,12 0-1851 0 0,0 1 0 0 0,1 1-1 0 0,0 1 1 0 0,-1 1 0 0 0,24 1 0 0 0,30-2 44 0 0,38-4-155 0 0,-96 6-1119 0 0,0 1 0 0 0,0 1 0 0 0,0 0 0 0 0,30 9 0 0 0,-42-11-312 0 0,6 3-3709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2:5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13 4337 0 0,'0'0'36'0'0,"0"0"-1"0"0,-1 0 1 0 0,1 0 0 0 0,-1 0-1 0 0,1 0 1 0 0,-1 0 0 0 0,1 0-1 0 0,0 1 1 0 0,-1-1 0 0 0,1 0-1 0 0,0 0 1 0 0,-1 0 0 0 0,1 0 0 0 0,-1 1-1 0 0,1-1 1 0 0,0 0 0 0 0,-1 0-1 0 0,1 0 1 0 0,0 1 0 0 0,0-1-1 0 0,-1 0 1 0 0,1 1 0 0 0,0-1-1 0 0,-1 0 1 0 0,1 1 0 0 0,0-1-1 0 0,0 0 1 0 0,-1 1 0 0 0,-1 1-17 0 0,-3-6 1287 0 0,4 4-1242 0 0,0 0 0 0 0,0 0 0 0 0,1 0 0 0 0,-1-1 0 0 0,0 1 0 0 0,0 0 0 0 0,0 0 0 0 0,0 0 0 0 0,0 1 0 0 0,1-1-1 0 0,-1 0 1 0 0,0 0 0 0 0,0 0 0 0 0,0 1 0 0 0,0-1 0 0 0,1 0 0 0 0,-1 1 0 0 0,0-1 0 0 0,0 0 0 0 0,1 1 0 0 0,-1-1 0 0 0,0 1-1 0 0,1 0 1 0 0,-1-1 0 0 0,0 1 0 0 0,1-1 0 0 0,-1 1 0 0 0,1 0 0 0 0,-1-1 0 0 0,0 2 0 0 0,-7 5-324 0 0,8-7 347 0 0,5-12 372 0 0,-11 19-140 0 0,4-4-199 0 0,0-1 0 0 0,0 1 0 0 0,0-1 0 0 0,0 0 0 0 0,0 0 0 0 0,-1 1 1 0 0,1-2-1 0 0,-1 1 0 0 0,-4 3 0 0 0,6-5-12 0 0,1 0-1 0 0,-1 0 1 0 0,1 0 0 0 0,0 0-1 0 0,-1 0 1 0 0,1-1 0 0 0,-1 1-1 0 0,1 0 1 0 0,-1 0-1 0 0,1 0 1 0 0,-1 0 0 0 0,1-1-1 0 0,-1 1 1 0 0,1 0 0 0 0,0 0-1 0 0,-1-1 1 0 0,1 1 0 0 0,-1 0-1 0 0,1-1 1 0 0,0 1 0 0 0,-1 0-1 0 0,1-1 1 0 0,0 1 0 0 0,0-1-1 0 0,-1 1 1 0 0,1-1 0 0 0,0 1-1 0 0,0 0 1 0 0,0-1 0 0 0,-1 1-1 0 0,1-2 1 0 0,-1-18 1386 0 0,0 2-425 0 0,1 17-1046 0 0,-1 1 0 0 0,1 0 0 0 0,0-1 0 0 0,-1 1 0 0 0,1-1 0 0 0,-1 1 0 0 0,1 0 0 0 0,-1-1 0 0 0,1 1 0 0 0,-1 0 0 0 0,1-1 0 0 0,-1 1 0 0 0,1 0 0 0 0,-1 0 0 0 0,1 0 0 0 0,-1-1 0 0 0,0 1 0 0 0,1 0 0 0 0,-1 0 0 0 0,1 0 0 0 0,-1 0 0 0 0,1 0 0 0 0,-1 0 1 0 0,0 0-1 0 0,1 0 0 0 0,-1 0 0 0 0,1 1 0 0 0,-1-1 0 0 0,1 0 0 0 0,-1 0 0 0 0,0 0 0 0 0,0 1 0 0 0,-23 9 215 0 0,21-9-197 0 0,-1 1-17 0 0,1 0 0 0 0,-1 0 0 0 0,1 0 0 0 0,-1 1 0 0 0,1-1 0 0 0,0 1 0 0 0,0 0 1 0 0,0 0-1 0 0,0 0 0 0 0,1 0 0 0 0,-1 0 0 0 0,1 1 0 0 0,-4 6 0 0 0,40-40 603 0 0,-32 34-614 0 0,-1-1 0 0 0,1 1-1 0 0,0-1 1 0 0,0 0 0 0 0,0 0 0 0 0,0 1 0 0 0,0-2-1 0 0,1 1 1 0 0,2 3 0 0 0,-1-6 43 0 0,0 1 0 0 0,0-1 0 0 0,0 0 0 0 0,0 0 0 0 0,0-1 0 0 0,0 1 0 0 0,0-1 0 0 0,0 0 0 0 0,-1 0 0 0 0,7-3 0 0 0,26-3 254 0 0,-29 7-259 0 0,0 1 0 0 0,0 0 1 0 0,0 1-1 0 0,11 3 1 0 0,-12-3-24 0 0,0-1 0 0 0,1 1 0 0 0,-1-1 0 0 0,0 0 1 0 0,0 0-1 0 0,0-1 0 0 0,7 0 0 0 0,18-4 330 0 0,34-10 1 0 0,-42 8-281 0 0,0 1 0 0 0,0 1 0 0 0,35-1 0 0 0,-53 5-77 0 0,-1 1 1 0 0,1-1 0 0 0,0 1-1 0 0,-1 0 1 0 0,1 0 0 0 0,0 0-1 0 0,-1 1 1 0 0,1 0 0 0 0,-1 0 0 0 0,0 0-1 0 0,0 0 1 0 0,0 1 0 0 0,0-1-1 0 0,0 1 1 0 0,0 0 0 0 0,4 5 0 0 0,4 2-3 0 0,-10-9 10 0 0,1 1 0 0 0,-1 0 0 0 0,1-1 0 0 0,0 0 0 0 0,0 1 0 0 0,0-1 0 0 0,0 0 0 0 0,0-1 0 0 0,0 1 0 0 0,0 0 0 0 0,0-1 0 0 0,0 0 0 0 0,0 1 1 0 0,1-1-1 0 0,-1 0 0 0 0,6-2 0 0 0,4 0 55 0 0,1-1 0 0 0,21-9 1 0 0,1 0 132 0 0,-26 10-190 0 0,1 1 0 0 0,-1 0 1 0 0,1 0-1 0 0,-1 1 0 0 0,1 0 1 0 0,0 1-1 0 0,-1 1 0 0 0,0-1 1 0 0,1 1-1 0 0,-1 1 0 0 0,12 4 1 0 0,23 2 28 0 0,-36-8-23 0 0,1 0-1 0 0,-1 1 0 0 0,0 0 1 0 0,13 5-1 0 0,-19-6-9 0 0,0 1-1 0 0,1 0 0 0 0,0-1 1 0 0,-1 0-1 0 0,1 0 1 0 0,0 0-1 0 0,-1-1 0 0 0,1 1 1 0 0,0-1-1 0 0,0 0 1 0 0,0 0-1 0 0,0 0 0 0 0,-1 0 1 0 0,1-1-1 0 0,0 1 1 0 0,0-1-1 0 0,-1 0 0 0 0,5-2 1 0 0,7-4-6 0 0,1 1 0 0 0,-1 1 0 0 0,1 0-1 0 0,0 2 1 0 0,0-1 0 0 0,23 0 0 0 0,45 16-5 0 0,-62-13 28 0 0,0-1-1 0 0,24-6 0 0 0,23-2 26 0 0,-56 9-56 0 0,0 1 1 0 0,0 1-1 0 0,0 0 0 0 0,21 5 1 0 0,-26-5 7 0 0,0 0 1 0 0,0 0 0 0 0,0-1 0 0 0,0 0 0 0 0,0 0-1 0 0,0-1 1 0 0,0 0 0 0 0,10-3 0 0 0,-14 3-4 0 0,0 0 1 0 0,-1 0-1 0 0,1 1 1 0 0,0-1 0 0 0,0 1-1 0 0,0 0 1 0 0,5 1-1 0 0,5-1 0 0 0,-13 0-10 0 0,-1 1-1 0 0,1-1 0 0 0,-1 1 0 0 0,1-1 0 0 0,-1 0 0 0 0,1 1 1 0 0,-1-1-1 0 0,0 1 0 0 0,1-1 0 0 0,-1 1 0 0 0,0 0 1 0 0,0-1-1 0 0,1 1 0 0 0,-1-1 0 0 0,0 1 0 0 0,0-1 0 0 0,0 1 1 0 0,0 0-1 0 0,0-1 0 0 0,1 2 0 0 0,1 2-88 0 0,-3-3-16 0 0,1 0 0 0 0,-1 0 1 0 0,0-1-1 0 0,0 1 1 0 0,0-1-1 0 0,0 1 1 0 0,0-1-1 0 0,0 1 1 0 0,0-1-1 0 0,0 0 1 0 0,0 1-1 0 0,0-1 1 0 0,0 0-1 0 0,0 0 1 0 0,0 0-1 0 0,0 0 0 0 0,0 1 1 0 0,0-2-1 0 0,0 1 1 0 0,-2 0-1 0 0,-10-3-10180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0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238 117 5337 0 0,'-1'-5'354'0'0,"0"1"-1"0"0,0 0 1 0 0,0 0 0 0 0,0 1-1 0 0,-1-1 1 0 0,0 0 0 0 0,1 0-1 0 0,-2 1 1 0 0,1-1 0 0 0,0 1-1 0 0,-1-1 1 0 0,1 1 0 0 0,-1 0 0 0 0,0 0-1 0 0,0 0 1 0 0,0 1 0 0 0,-6-5-1 0 0,-3-2 241 0 0,0 1-1 0 0,-1 0 1 0 0,-22-10 0 0 0,31 17-520 0 0,0-1 0 0 0,0 1 0 0 0,0 1 0 0 0,0-1 0 0 0,0 0 0 0 0,0 1 0 0 0,0 0 0 0 0,0 0 1 0 0,0 0-1 0 0,-6 2 0 0 0,-43 10 449 0 0,33-7-274 0 0,20-5-212 0 0,0 0-1 0 0,0-1 1 0 0,0 1 0 0 0,0 0 0 0 0,0 0 0 0 0,0-1 0 0 0,0 1-1 0 0,0 0 1 0 0,1-1 0 0 0,-1 1 0 0 0,0 0 0 0 0,0 0 0 0 0,0-1 0 0 0,0 1-1 0 0,0 0 1 0 0,1 0 0 0 0,-1 0 0 0 0,0-1 0 0 0,0 1 0 0 0,0 0-1 0 0,1 0 1 0 0,-1 0 0 0 0,0-1 0 0 0,0 1 0 0 0,0 0 0 0 0,1 0 0 0 0,-1 0-1 0 0,0 0 1 0 0,0 0 0 0 0,1 0 0 0 0,-1-1 0 0 0,0 1 0 0 0,1 0 0 0 0,-1 0-1 0 0,0 0 1 0 0,1 0-13 0 0,-1 0 0 0 0,1 0 0 0 0,-1-1 0 0 0,1 1-1 0 0,0 0 1 0 0,-1 0 0 0 0,1 0 0 0 0,-1 0 0 0 0,1 0 0 0 0,-1 0 0 0 0,1 0-1 0 0,-1 0 1 0 0,1 0 0 0 0,0 0 0 0 0,-1 0 0 0 0,1 1 0 0 0,-1-1-1 0 0,1 0 1 0 0,-1 0 0 0 0,1 0 0 0 0,-1 1 0 0 0,1-1 0 0 0,-1 0 0 0 0,1 1-1 0 0,-1-1 1 0 0,0 0 0 0 0,1 1 0 0 0,-1-1 0 0 0,1 0 0 0 0,-1 1-1 0 0,0-1 1 0 0,1 1 0 0 0,-1-1 0 0 0,0 1 0 0 0,0-1 0 0 0,1 1 0 0 0,-1-1-1 0 0,0 2 1 0 0,2 0 35 0 0,-1 0-1 0 0,0 0 1 0 0,1-1-1 0 0,-1 1 1 0 0,1 0-1 0 0,0-1 0 0 0,0 1 1 0 0,0-1-1 0 0,-1 1 1 0 0,1-1-1 0 0,1 0 1 0 0,-1 0-1 0 0,0 0 1 0 0,0 0-1 0 0,3 1 1 0 0,40 9 349 0 0,-12-3-377 0 0,15 11-36 0 0,56 32 0 0 0,-53-25-9 0 0,-33-18 19 0 0,1-1-1 0 0,0-1 1 0 0,33 7 0 0 0,27 7 45 0 0,-76-18-49 0 0,1-1 0 0 0,-1 0 0 0 0,0 1-1 0 0,0 0 1 0 0,0-1 0 0 0,0 1 0 0 0,0 0-1 0 0,5 5 1 0 0,-7-6 4 0 0,0 0 1 0 0,0 1-1 0 0,0-1 0 0 0,0 1 0 0 0,0-1 0 0 0,-1 0 1 0 0,1 1-1 0 0,0-1 0 0 0,-1 1 0 0 0,1 0 0 0 0,-1-1 1 0 0,0 1-1 0 0,1-1 0 0 0,-1 1 0 0 0,0 0 0 0 0,0-1 1 0 0,0 1-1 0 0,0 0 0 0 0,0-1 0 0 0,-1 4 0 0 0,-3 7 42 0 0,0 2 5 0 0,4-13-49 0 0,0-1 0 0 0,0 0 0 0 0,0 1-1 0 0,0-1 1 0 0,1 0 0 0 0,-1 0 0 0 0,0 1 0 0 0,0-1 0 0 0,0 0-1 0 0,0 0 1 0 0,0 1 0 0 0,0-1 0 0 0,1 0 0 0 0,-1 0 0 0 0,0 1-1 0 0,0-1 1 0 0,0 0 0 0 0,1 0 0 0 0,-1 0 0 0 0,0 1 0 0 0,0-1-1 0 0,1 0 1 0 0,-1 0 0 0 0,0 0 0 0 0,0 0 0 0 0,1 0 0 0 0,-1 0-1 0 0,0 1 1 0 0,0-1 0 0 0,1 0 0 0 0,-1 0 0 0 0,0 0 0 0 0,1 0 0 0 0,-1 0-1 0 0,0 0 1 0 0,0 0 0 0 0,1 0 0 0 0,-1 0 0 0 0,1 0 0 0 0,1 0-13 0 0,0 1 1 0 0,1-1 0 0 0,-1 1-1 0 0,0 0 1 0 0,0 0 0 0 0,0 0-1 0 0,0 1 1 0 0,0-1 0 0 0,0 0-1 0 0,0 1 1 0 0,0-1 0 0 0,0 1-1 0 0,0 0 1 0 0,-1 0 0 0 0,1-1-1 0 0,-1 1 1 0 0,1 0 0 0 0,-1 0-1 0 0,0 0 1 0 0,2 4 0 0 0,-1-2 12 0 0,0-1 0 0 0,0 0 0 0 0,0 0 0 0 0,1 0 0 0 0,-1 0 0 0 0,6 4 0 0 0,-6-6-2 0 0,-1 0 0 0 0,1-1 0 0 0,0 1 0 0 0,0-1 1 0 0,0 1-1 0 0,0-1 0 0 0,0 0 0 0 0,-1 1 0 0 0,1-1 0 0 0,4 0 1 0 0,-5-1-4 0 0,1 1 1 0 0,0 0-1 0 0,-1 0 1 0 0,1 0 0 0 0,-1 1-1 0 0,1-1 1 0 0,-1 0 0 0 0,1 0-1 0 0,-1 1 1 0 0,1-1-1 0 0,-1 1 1 0 0,1 0 0 0 0,-1-1-1 0 0,1 1 1 0 0,1 1-1 0 0,4 3-25 0 0,-7-5 23 0 0,0 0-1 0 0,1 0 1 0 0,-1 0-1 0 0,0 0 1 0 0,1 1 0 0 0,-1-1-1 0 0,0 0 1 0 0,0 0-1 0 0,1 0 1 0 0,-1 1-1 0 0,0-1 1 0 0,0 0-1 0 0,0 0 1 0 0,1 1-1 0 0,-1-1 1 0 0,0 0-1 0 0,0 0 1 0 0,0 1-1 0 0,0-1 1 0 0,0 0-1 0 0,0 0 1 0 0,1 1 0 0 0,-1-1-1 0 0,0 0 1 0 0,0 1-1 0 0,0-1 1 0 0,0 0-1 0 0,0 1 1 0 0,0-1-1 0 0,0 0 1 0 0,0 0-1 0 0,0 1 1 0 0,0 11-150 0 0,0-12 161 0 0,0-5 0 0 0,-1 5-9 0 0,1 0 1 0 0,0 0 0 0 0,0-1 0 0 0,-1 1-1 0 0,1 0 1 0 0,0 0 0 0 0,0-1-1 0 0,-1 1 1 0 0,1 0 0 0 0,0 0 0 0 0,-1 0-1 0 0,1 0 1 0 0,0-1 0 0 0,-1 1-1 0 0,1 0 1 0 0,0 0 0 0 0,-1 0 0 0 0,1 0-1 0 0,0 0 1 0 0,-1 0 0 0 0,1 0-1 0 0,0 0 1 0 0,-1 0 0 0 0,1 0 0 0 0,-1 0-1 0 0,1 0 1 0 0,0 0 0 0 0,-1 0-1 0 0,1 1 1 0 0,0-1 0 0 0,-1 0 0 0 0,1 0-1 0 0,0 0 1 0 0,-1 0 0 0 0,1 1-1 0 0,0-1 1 0 0,0 0 0 0 0,-1 0 0 0 0,1 0-1 0 0,-1 1 1 0 0,-20 11-14 0 0,15-9 16 0 0,-15 9-1 0 0,0 1-1 0 0,2 2 1 0 0,-23 19-1 0 0,11-9 48 0 0,2 1 63 0 0,1 0-1 0 0,1 2 0 0 0,-41 54 1 0 0,37-50 80 0 0,12-15-107 0 0,15-12-549 0 0,6-5-600 0 0,9-8-876 0 0,-7 3 554 0 0,16-24-7177 0 0,-18 22 4501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73 5137 0 0,'4'-56'7442'0'0,"-3"44"-5339"0"0,-1 12-2072 0 0,0 0 1 0 0,0 0-1 0 0,0 0 0 0 0,0-1 0 0 0,0 1 0 0 0,0 0 1 0 0,0 0-1 0 0,0 0 0 0 0,0 0 0 0 0,0-1 0 0 0,0 1 0 0 0,0 0 1 0 0,0 0-1 0 0,0 0 0 0 0,0 0 0 0 0,1 0 0 0 0,-1-1 1 0 0,0 1-1 0 0,0 0 0 0 0,0 0 0 0 0,0 0 0 0 0,0 0 1 0 0,0 0-1 0 0,1 0 0 0 0,-1-1 0 0 0,0 1 0 0 0,0 0 1 0 0,0 0-1 0 0,0 0 0 0 0,0 0 0 0 0,1 0 0 0 0,-1 0 1 0 0,0 0-1 0 0,0 0 0 0 0,0 0 0 0 0,0 0 0 0 0,1 0 0 0 0,-1 0 1 0 0,0 0-1 0 0,0 0 0 0 0,0 0 0 0 0,0 0 0 0 0,1 0 1 0 0,-1 0-1 0 0,0 0 0 0 0,0 0 0 0 0,0 0 0 0 0,0 0 1 0 0,1 0-1 0 0,-1 0 0 0 0,0 0 0 0 0,0 0 0 0 0,0 1 1 0 0,0-1-1 0 0,0 0 0 0 0,1 0 0 0 0,-1 0 0 0 0,0 0 0 0 0,0 0 1 0 0,0 1-1 0 0,2 1 22 0 0,-1 0 1 0 0,0 0 0 0 0,1 0-1 0 0,-1 1 1 0 0,0-1-1 0 0,0 1 1 0 0,0-1-1 0 0,-1 1 1 0 0,1-1 0 0 0,-1 1-1 0 0,1-1 1 0 0,-1 1-1 0 0,0-1 1 0 0,0 4 0 0 0,-3 42 138 0 0,2-36-92 0 0,-3 149 1364 0 0,4-143-1345 0 0,-2 5-21 0 0,-1 0-1 0 0,0 0 1 0 0,-2-1 0 0 0,-10 32 0 0 0,12-41-51 0 0,2-11-24 0 0,-5 23 164 0 0,6-24-172 0 0,0 0 1 0 0,0 0 0 0 0,0 0-1 0 0,0-1 1 0 0,0 1 0 0 0,0 0 0 0 0,0 0-1 0 0,0 0 1 0 0,0 0 0 0 0,0-1-1 0 0,0 1 1 0 0,1 0 0 0 0,-1 0-1 0 0,0 0 1 0 0,1-1 0 0 0,-1 1-1 0 0,0 0 1 0 0,1 0 0 0 0,-1-1 0 0 0,1 1-1 0 0,-1 0 1 0 0,1-1 0 0 0,0 1-1 0 0,-1-1 1 0 0,2 2 0 0 0,-1-2 102 0 0,8 5 48 0 0,-8-5-165 0 0,-1 1 1 0 0,0-1-1 0 0,0 0 0 0 0,0 0 1 0 0,0 0-1 0 0,0 0 1 0 0,0 1-1 0 0,1-1 1 0 0,-1 0-1 0 0,0 0 1 0 0,0 0-1 0 0,0 0 1 0 0,0 1-1 0 0,0-1 0 0 0,0 0 1 0 0,0 0-1 0 0,0 0 1 0 0,0 1-1 0 0,0-1 1 0 0,0 0-1 0 0,0 0 1 0 0,0 0-1 0 0,0 1 1 0 0,0-1-1 0 0,0 0 1 0 0,0 0-1 0 0,0 0 0 0 0,0 1 1 0 0,0-1-1 0 0,0 0 1 0 0,-1 0-1 0 0,1 0 1 0 0,0 1-1 0 0,0-1 1 0 0,0 0-1 0 0,0 0 1 0 0,0 0-1 0 0,0 0 0 0 0,-1 0 1 0 0,1 1-1 0 0,0-1 1 0 0,0 0-1 0 0,0 0 1 0 0,0 0-1 0 0,-1 0 1 0 0,1 0-1 0 0,0 0 1 0 0,0 0-1 0 0,0 0 1 0 0,-1 0-1 0 0,1 0 0 0 0,0 0 1 0 0,0 1-1 0 0,-1-1 1 0 0,-5 10 65 0 0,6-7-66 0 0,6-8 65 0 0,-1 0-38 0 0,-1 0-16 0 0,0 1-1 0 0,1-1 1 0 0,-1 1 0 0 0,1 0-1 0 0,0 0 1 0 0,0 1 0 0 0,0-1-1 0 0,1 1 1 0 0,-1 0 0 0 0,1 1-1 0 0,0-1 1 0 0,0 1 0 0 0,-1 0 0 0 0,9-1-1 0 0,3 1-32 0 0,-1 1 0 0 0,1 1 1 0 0,-1 1-1 0 0,33 5 0 0 0,-25-3 9 0 0,28 1 0 0 0,-29-5 20 0 0,-17 1-18 0 0,1-1 0 0 0,-1 1 0 0 0,0 0 0 0 0,0 1 1 0 0,0-1-1 0 0,1 1 0 0 0,-1 0 0 0 0,0 1 0 0 0,0-1 1 0 0,0 1-1 0 0,-1 1 0 0 0,7 2 0 0 0,-10-4-10 0 0,-1 0 11 0 0,0 0 0 0 0,0-1 0 0 0,-1 1 0 0 0,1 0 0 0 0,0-1 0 0 0,0 1-1 0 0,0-1 1 0 0,0 1 0 0 0,0-1 0 0 0,0 0 0 0 0,0 1 0 0 0,0-1 0 0 0,0 0 0 0 0,0 0 0 0 0,0 0 0 0 0,0 0 0 0 0,0 0-1 0 0,0 0 1 0 0,0 0 0 0 0,0 0 0 0 0,2 0 0 0 0,-3 0-106 0 0,6 1-3788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9-08T17:13:0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5089 0 0,'3'17'7570'0'0,"0"39"-4417"0"0,-1-16-2032 0 0,0 106 413 0 0,-1-133-1499 0 0,0 0 0 0 0,1-1 0 0 0,0 1 0 0 0,1-1 1 0 0,0 1-1 0 0,1-1 0 0 0,1 0 0 0 0,0-1 0 0 0,0 1 0 0 0,1-1 1 0 0,0 0-1 0 0,16 20 0 0 0,-10-17 26 0 0,-8-11-55 0 0,-1 0 0 0 0,0 0 1 0 0,0 1-1 0 0,0-1 0 0 0,-1 1 0 0 0,1 0 1 0 0,-1-1-1 0 0,0 1 0 0 0,0 0 0 0 0,0 1 1 0 0,0-1-1 0 0,-1 0 0 0 0,1 0 0 0 0,0 9 1 0 0,-14-38-2133 0 0,5-3-8084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B744-F3C3-5005-7725-D6C24E056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87F72-92B2-DD9A-8A25-D3BB0B9C3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A8626-0DD8-9A54-308F-E58DAAF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7835B-5E3F-4EFF-57B7-59092AB2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D1A19-3EE6-4256-871E-4D4C5483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34B2-98CE-9FBD-8C0B-7C15851F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BD7D7-6C0F-DDAF-8ACF-D87D6933D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D505-172C-77DB-E554-1A7A4067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680F7-D2C0-28CD-83F6-ECC8C3EE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4B3BC-9696-835D-54FC-414D595A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0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4ED7A-96D3-AF81-7970-D801E76EF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3E74A-88EF-A3FF-21F7-6A008495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97AF4-BC4D-6A0F-5D09-F835A0D3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3F540-7226-E7AD-7724-E3F60D28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1370-7C52-2375-4D36-328F703B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0929-2462-4438-6283-2BA3C2F8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9B2D8-16BE-2530-7432-8AAE114EC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104FE-584A-28C4-AAF9-A169190C6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B074E-9009-40E3-D5FB-37969E6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3B1A8-D3B2-3BCB-6647-77F34E1D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5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DF41B-9959-F057-F800-844C3A6D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A2835-D4D8-933D-91AB-0A54FD4EE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CAC5E-19C7-7FF8-AA9C-F3D93CB9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39BD7-6629-7DC7-D6B7-95F5ABAD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77A40-F99A-80A1-CB58-A9A70E53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67B1-7EA0-C8BE-630E-1E5DD85C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A843-671D-9420-41FF-4B0A04EE7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3950B-E5B2-53EE-CF41-B5FACA2E9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ABB91-B6F3-DD87-2772-5F26D2780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2336B-1A06-6FD3-F3E0-16D76392B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C0CEA-D8F1-D1D3-C901-F9DFBAA9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EE5D-0005-C039-5E49-41E6EB03D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1A299-3617-8F07-1116-84C83F8D2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AF952-AD9C-C3D8-B486-20E29CF4C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A4D4A5-0355-E554-A991-E11BA73D9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D2342-06AC-7A35-6E35-14AD96B4D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CFECB-8655-4BAC-4D72-30F701F3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A8C7E-D635-67B1-FB0E-C0F4C115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710995-77AE-AC6D-FF11-0495BEDC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83D4E-5B86-0AB7-999E-072E9A1DB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93E25-05E0-45D6-B5B4-A52B7F17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F04E-A06D-1237-6855-D42AFA55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97DF0-9ABE-3447-1D62-D7ED43BE2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A147C-0D20-462B-6D07-9CFD40E3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C4243-8631-3C3B-BA8E-9014F47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A1C81-F539-BE4F-0A95-9D5CF9C2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95DA0-9E07-F582-57FE-28218762E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4BF5F-D4FD-0C7E-FD6C-E81654F9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8F1A7-7A19-5912-EF19-B22244BCE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D39DA-A9E6-95B4-2AEB-5913BB07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B0F32-2815-47D3-6203-F5247C3F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642CC-807C-31B6-74ED-024F37A0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6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81F-8E8E-97C3-0F68-CDD67B74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46683-8F26-C621-74DD-F66040D35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E08DD-45F9-638D-4740-6E069817E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B8F38-E9E8-0C35-DB1A-313BF5B4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FDBBB-5A88-0BB6-08E6-4C5ACBDB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5AB84-F53A-9F16-411D-F626B88B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24FC37-3A5F-6151-91C6-1898AC350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B2CC2-D105-0987-EC92-5E703D5EB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044C3-379E-81C4-8828-583B66F6C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19F2C-2477-411A-A795-BD004A069AF9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98AAF-C71F-97C8-09EC-E3772B032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E36EC-73BC-8D64-AC0B-87B756EED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14452-FB2A-4487-BCDF-A32ACDD3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0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30.png"/><Relationship Id="rId21" Type="http://schemas.openxmlformats.org/officeDocument/2006/relationships/image" Target="../media/image240.png"/><Relationship Id="rId7" Type="http://schemas.openxmlformats.org/officeDocument/2006/relationships/image" Target="../media/image171.png"/><Relationship Id="rId12" Type="http://schemas.openxmlformats.org/officeDocument/2006/relationships/customXml" Target="../ink/ink5.xml"/><Relationship Id="rId17" Type="http://schemas.openxmlformats.org/officeDocument/2006/relationships/image" Target="../media/image220.png"/><Relationship Id="rId25" Type="http://schemas.openxmlformats.org/officeDocument/2006/relationships/image" Target="../media/image260.png"/><Relationship Id="rId2" Type="http://schemas.openxmlformats.org/officeDocument/2006/relationships/image" Target="../media/image172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91.png"/><Relationship Id="rId24" Type="http://schemas.openxmlformats.org/officeDocument/2006/relationships/customXml" Target="../ink/ink11.xml"/><Relationship Id="rId5" Type="http://schemas.openxmlformats.org/officeDocument/2006/relationships/image" Target="../media/image160.png"/><Relationship Id="rId15" Type="http://schemas.openxmlformats.org/officeDocument/2006/relationships/image" Target="../media/image210.png"/><Relationship Id="rId23" Type="http://schemas.openxmlformats.org/officeDocument/2006/relationships/image" Target="../media/image250.png"/><Relationship Id="rId10" Type="http://schemas.openxmlformats.org/officeDocument/2006/relationships/customXml" Target="../ink/ink4.xml"/><Relationship Id="rId19" Type="http://schemas.openxmlformats.org/officeDocument/2006/relationships/image" Target="../media/image230.png"/><Relationship Id="rId4" Type="http://schemas.openxmlformats.org/officeDocument/2006/relationships/customXml" Target="../ink/ink1.xml"/><Relationship Id="rId9" Type="http://schemas.openxmlformats.org/officeDocument/2006/relationships/image" Target="../media/image18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image" Target="../media/image32.png"/><Relationship Id="rId18" Type="http://schemas.openxmlformats.org/officeDocument/2006/relationships/customXml" Target="../ink/ink20.xml"/><Relationship Id="rId3" Type="http://schemas.openxmlformats.org/officeDocument/2006/relationships/image" Target="../media/image30.png"/><Relationship Id="rId21" Type="http://schemas.openxmlformats.org/officeDocument/2006/relationships/image" Target="../media/image36.png"/><Relationship Id="rId7" Type="http://schemas.openxmlformats.org/officeDocument/2006/relationships/image" Target="../media/image290.png"/><Relationship Id="rId12" Type="http://schemas.openxmlformats.org/officeDocument/2006/relationships/customXml" Target="../ink/ink17.xml"/><Relationship Id="rId17" Type="http://schemas.openxmlformats.org/officeDocument/2006/relationships/image" Target="../media/image34.png"/><Relationship Id="rId2" Type="http://schemas.openxmlformats.org/officeDocument/2006/relationships/image" Target="../media/image281.png"/><Relationship Id="rId16" Type="http://schemas.openxmlformats.org/officeDocument/2006/relationships/customXml" Target="../ink/ink19.xml"/><Relationship Id="rId20" Type="http://schemas.openxmlformats.org/officeDocument/2006/relationships/customXml" Target="../ink/ink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11" Type="http://schemas.openxmlformats.org/officeDocument/2006/relationships/image" Target="../media/image31.png"/><Relationship Id="rId5" Type="http://schemas.openxmlformats.org/officeDocument/2006/relationships/image" Target="../media/image280.png"/><Relationship Id="rId15" Type="http://schemas.openxmlformats.org/officeDocument/2006/relationships/image" Target="../media/image33.png"/><Relationship Id="rId23" Type="http://schemas.openxmlformats.org/officeDocument/2006/relationships/image" Target="../media/image37.png"/><Relationship Id="rId10" Type="http://schemas.openxmlformats.org/officeDocument/2006/relationships/customXml" Target="../ink/ink16.xml"/><Relationship Id="rId19" Type="http://schemas.openxmlformats.org/officeDocument/2006/relationships/image" Target="../media/image35.png"/><Relationship Id="rId4" Type="http://schemas.openxmlformats.org/officeDocument/2006/relationships/customXml" Target="../ink/ink13.xml"/><Relationship Id="rId9" Type="http://schemas.openxmlformats.org/officeDocument/2006/relationships/image" Target="../media/image300.png"/><Relationship Id="rId14" Type="http://schemas.openxmlformats.org/officeDocument/2006/relationships/customXml" Target="../ink/ink18.xml"/><Relationship Id="rId22" Type="http://schemas.openxmlformats.org/officeDocument/2006/relationships/customXml" Target="../ink/ink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7B6C7-66DE-8657-6B71-E1EBE19E4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Symmetry in Physics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BD3218-36E4-63C5-05C7-4B615FD79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1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2405F-D934-F458-2D9E-2F2D33FE9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450"/>
          </a:xfrm>
        </p:spPr>
        <p:txBody>
          <a:bodyPr/>
          <a:lstStyle/>
          <a:p>
            <a:r>
              <a:rPr lang="en-US" dirty="0"/>
              <a:t>Example: Electromagnetism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17236F-C49B-23E4-48F1-5CBB20A093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2576"/>
                <a:ext cx="10515600" cy="462438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Time reversal: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stays the same,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 reverses, and so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must reverse.</a:t>
                </a:r>
              </a:p>
              <a:p>
                <a:pPr marL="0" indent="0">
                  <a:buNone/>
                </a:pPr>
                <a:r>
                  <a:rPr lang="en-US" dirty="0"/>
                  <a:t>Likewise,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reverses.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Then"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∇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∇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∙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“</m:t>
                    </m:r>
                  </m:oMath>
                </a14:m>
                <a:r>
                  <a:rPr lang="en-US" dirty="0"/>
                  <a:t>   is not allowed in an equation.   But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</m:e>
                        </m:acc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is allowed, as is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 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J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𝐸</m:t>
                            </m:r>
                          </m:e>
                        </m:acc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These equations also are invariant under the parity change.</a:t>
                </a:r>
              </a:p>
              <a:p>
                <a:pPr marL="0" indent="0">
                  <a:buNone/>
                </a:pPr>
                <a:r>
                  <a:rPr lang="en-US" dirty="0"/>
                  <a:t>Maxwell’s equations equate all things that can be equated!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17236F-C49B-23E4-48F1-5CBB20A093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2576"/>
                <a:ext cx="10515600" cy="4624387"/>
              </a:xfrm>
              <a:blipFill>
                <a:blip r:embed="rId2"/>
                <a:stretch>
                  <a:fillRect l="-1217" t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88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7011F-79A0-5632-7A95-D6A4C8B2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3F5BB-5BB6-BDED-048F-F044CAE22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 particle has a corresponding antiparticle.   They have opposite charge, the opposite parity;  an positron can be regarded to be a time-reversal electron.   </a:t>
            </a:r>
          </a:p>
          <a:p>
            <a:pPr marL="0" indent="0">
              <a:buNone/>
            </a:pPr>
            <a:r>
              <a:rPr lang="en-US" dirty="0"/>
              <a:t>We imagine a “mirror” which turns particles into antiparticles.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the antineutrino its own antiparticle?   We don’t know yet!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9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A886-E99E-A586-5339-DE063DA7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(almost)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FAF18-8E23-04BD-CFA5-253BB3303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mass of the neutron and the proton are almost the same.   Perhaps they are different states of the same particle?</a:t>
            </a:r>
          </a:p>
          <a:p>
            <a:pPr marL="0" indent="0">
              <a:buNone/>
            </a:pPr>
            <a:r>
              <a:rPr lang="en-US" b="1" dirty="0"/>
              <a:t>The quark model</a:t>
            </a:r>
            <a:r>
              <a:rPr lang="en-US" dirty="0"/>
              <a:t>:   there are two particles, U and D, which are “mirror images” in a new kind of mirror.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B17404-0A7A-8421-4F36-1C0D0E162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637" y="3140075"/>
            <a:ext cx="40862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5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F797-4387-ABDA-0B31-95525E2ED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the universe made of matter, with no antimatter?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624F-9274-7FBB-6316-4729645B6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there is a decay process which is different for matter and antimatter: it breaks charge-reversal symmetry.</a:t>
            </a:r>
          </a:p>
          <a:p>
            <a:r>
              <a:rPr lang="en-US" dirty="0"/>
              <a:t>Perhaps the situation is like a magnet: the symmetry is broken by its history.    Then there might be antimatter universes, somewhere beyond the event horizon.</a:t>
            </a:r>
          </a:p>
        </p:txBody>
      </p:sp>
    </p:spTree>
    <p:extLst>
      <p:ext uri="{BB962C8B-B14F-4D97-AF65-F5344CB8AC3E}">
        <p14:creationId xmlns:p14="http://schemas.microsoft.com/office/powerpoint/2010/main" val="154880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53D3-B268-38E0-A69F-82E6DEDF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symmetries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06E54-9DCE-97A5-3888-D2404ABD1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the previous symmetries were “discrete”  just a few possible operators.</a:t>
            </a:r>
          </a:p>
          <a:p>
            <a:pPr marL="0" indent="0">
              <a:buNone/>
            </a:pPr>
            <a:r>
              <a:rPr lang="en-US" dirty="0"/>
              <a:t>There are “continuous” symmetries:</a:t>
            </a:r>
          </a:p>
          <a:p>
            <a:pPr marL="0" indent="0">
              <a:buNone/>
            </a:pPr>
            <a:r>
              <a:rPr lang="en-US" dirty="0"/>
              <a:t>*Space translation (changing origin of the coordinate system)</a:t>
            </a:r>
          </a:p>
          <a:p>
            <a:pPr marL="0" indent="0">
              <a:buNone/>
            </a:pPr>
            <a:r>
              <a:rPr lang="en-US" dirty="0"/>
              <a:t>*Time translation (resetting the clock)</a:t>
            </a:r>
          </a:p>
          <a:p>
            <a:pPr marL="0" indent="0">
              <a:buNone/>
            </a:pPr>
            <a:r>
              <a:rPr lang="en-US" dirty="0"/>
              <a:t>*Rotation (changing the reference for angle)</a:t>
            </a:r>
          </a:p>
          <a:p>
            <a:pPr marL="0" indent="0">
              <a:buNone/>
            </a:pPr>
            <a:r>
              <a:rPr lang="en-US" dirty="0"/>
              <a:t>Physics often has these symmetries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76FE7-4B11-B391-2D24-56A1BE6A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Noether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32A95-6711-5E24-98DB-6504E3EEC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Every continuous symmetry creates a conserved quantity:</a:t>
            </a:r>
          </a:p>
          <a:p>
            <a:pPr marL="0" indent="0">
              <a:buNone/>
            </a:pPr>
            <a:r>
              <a:rPr lang="en-US" dirty="0"/>
              <a:t>*Translation in space  </a:t>
            </a:r>
            <a:r>
              <a:rPr lang="en-US" dirty="0">
                <a:sym typeface="Wingdings" panose="05000000000000000000" pitchFamily="2" charset="2"/>
              </a:rPr>
              <a:t> conservation of momentum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*Translation in time  conservation of energy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*Rotational symmetry  conservation of angular momentum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*”Gauge symmetry”   conservation of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BE4F-EFD8-6B65-D5C9-C55A46DA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B6EF-6F69-AC3C-6C6D-932FFA70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Microscopic physics is described by a “wavefunction”  </a:t>
            </a:r>
            <a:r>
              <a:rPr lang="el-GR" dirty="0"/>
              <a:t>Ψ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  |</a:t>
            </a:r>
            <a:r>
              <a:rPr lang="el-GR" dirty="0"/>
              <a:t>Ψ</a:t>
            </a:r>
            <a:r>
              <a:rPr lang="en-US" dirty="0"/>
              <a:t>|</a:t>
            </a:r>
            <a:r>
              <a:rPr lang="en-US" baseline="30000" dirty="0"/>
              <a:t>2</a:t>
            </a:r>
            <a:r>
              <a:rPr lang="en-US" dirty="0"/>
              <a:t>  tells you the probability of a configuration</a:t>
            </a:r>
          </a:p>
          <a:p>
            <a:endParaRPr lang="en-US" dirty="0"/>
          </a:p>
          <a:p>
            <a:r>
              <a:rPr lang="en-US" dirty="0"/>
              <a:t>Identical particles have “exchange symmetry”</a:t>
            </a:r>
          </a:p>
          <a:p>
            <a:pPr marL="0" indent="0">
              <a:buNone/>
            </a:pPr>
            <a:r>
              <a:rPr lang="en-US" dirty="0"/>
              <a:t>&gt;&gt;  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 …) =   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1</a:t>
            </a:r>
            <a:r>
              <a:rPr lang="en-US" dirty="0"/>
              <a:t>, …)                    boson</a:t>
            </a:r>
          </a:p>
          <a:p>
            <a:pPr marL="0" indent="0">
              <a:buNone/>
            </a:pPr>
            <a:r>
              <a:rPr lang="en-US" dirty="0"/>
              <a:t>&gt;&gt;  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 …) = -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1</a:t>
            </a:r>
            <a:r>
              <a:rPr lang="en-US" dirty="0"/>
              <a:t>, …)                  fermion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4E937-8FDD-4DB0-49C0-670567C0A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46" y="3645504"/>
            <a:ext cx="1295467" cy="12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7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C700-0DEB-E18E-D640-925D9A1E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EF17-FD95-AEC9-CAC3-E1AD658D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537"/>
            <a:ext cx="10515600" cy="4776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Weakly interacting bosons can have a wavefunction made of just one single-particle state</a:t>
            </a:r>
          </a:p>
          <a:p>
            <a:pPr marL="0" indent="0">
              <a:buNone/>
            </a:pP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3</a:t>
            </a:r>
            <a:r>
              <a:rPr lang="en-US" dirty="0"/>
              <a:t>,… ) = f(x</a:t>
            </a:r>
            <a:r>
              <a:rPr lang="en-US" baseline="-25000" dirty="0"/>
              <a:t>1</a:t>
            </a:r>
            <a:r>
              <a:rPr lang="en-US" dirty="0"/>
              <a:t>) f(x</a:t>
            </a:r>
            <a:r>
              <a:rPr lang="en-US" baseline="-25000" dirty="0"/>
              <a:t>2</a:t>
            </a:r>
            <a:r>
              <a:rPr lang="en-US" dirty="0"/>
              <a:t>) f(x</a:t>
            </a:r>
            <a:r>
              <a:rPr lang="en-US" baseline="-25000" dirty="0"/>
              <a:t>3</a:t>
            </a:r>
            <a:r>
              <a:rPr lang="en-US" dirty="0"/>
              <a:t>) … </a:t>
            </a:r>
          </a:p>
          <a:p>
            <a:pPr marL="0" indent="0">
              <a:buNone/>
            </a:pPr>
            <a:r>
              <a:rPr lang="en-US" dirty="0"/>
              <a:t>    … as long as the particles don’t overlap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C46AB-D28C-6426-77D6-8C5AEFEFE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3462338"/>
            <a:ext cx="4486275" cy="271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B9F75D-8919-611A-D592-CC052F93E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662" y="3462338"/>
            <a:ext cx="44862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5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BE4F-EFD8-6B65-D5C9-C55A46DA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symmetry makes physics harder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B6EF-6F69-AC3C-6C6D-932FFA70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Microscopic physics is described by a “wavefunction”  </a:t>
            </a:r>
            <a:r>
              <a:rPr lang="el-GR" dirty="0"/>
              <a:t>Ψ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  |</a:t>
            </a:r>
            <a:r>
              <a:rPr lang="el-GR" dirty="0"/>
              <a:t>Ψ</a:t>
            </a:r>
            <a:r>
              <a:rPr lang="en-US" dirty="0"/>
              <a:t>|</a:t>
            </a:r>
            <a:r>
              <a:rPr lang="en-US" baseline="30000" dirty="0"/>
              <a:t>2</a:t>
            </a:r>
            <a:r>
              <a:rPr lang="en-US" dirty="0"/>
              <a:t>  tells you the probability of a configuration</a:t>
            </a:r>
          </a:p>
          <a:p>
            <a:endParaRPr lang="en-US" dirty="0"/>
          </a:p>
          <a:p>
            <a:r>
              <a:rPr lang="en-US" dirty="0"/>
              <a:t>Identical particles have “exchange symmetry”</a:t>
            </a:r>
          </a:p>
          <a:p>
            <a:pPr marL="0" indent="0">
              <a:buNone/>
            </a:pPr>
            <a:r>
              <a:rPr lang="en-US" dirty="0"/>
              <a:t>&gt;&gt;  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 …) =   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1</a:t>
            </a:r>
            <a:r>
              <a:rPr lang="en-US" dirty="0"/>
              <a:t>, …)                    boson</a:t>
            </a:r>
          </a:p>
          <a:p>
            <a:pPr marL="0" indent="0">
              <a:buNone/>
            </a:pPr>
            <a:r>
              <a:rPr lang="en-US" dirty="0"/>
              <a:t>&gt;&gt;  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 …) = - </a:t>
            </a: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1</a:t>
            </a:r>
            <a:r>
              <a:rPr lang="en-US" dirty="0"/>
              <a:t>, …)                  fermion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4E937-8FDD-4DB0-49C0-670567C0A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146" y="3645504"/>
            <a:ext cx="1295467" cy="12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3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C700-0DEB-E18E-D640-925D9A1E1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EF17-FD95-AEC9-CAC3-E1AD658D7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537"/>
            <a:ext cx="10515600" cy="477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Fermions have to be more complicated, because</a:t>
            </a:r>
          </a:p>
          <a:p>
            <a:pPr marL="0" indent="0">
              <a:buNone/>
            </a:pP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 … )  = 0  whenever x</a:t>
            </a:r>
            <a:r>
              <a:rPr lang="en-US" baseline="-25000" dirty="0"/>
              <a:t>1</a:t>
            </a:r>
            <a:r>
              <a:rPr lang="en-US" dirty="0"/>
              <a:t> = x</a:t>
            </a:r>
            <a:r>
              <a:rPr lang="en-US" baseline="-25000" dirty="0"/>
              <a:t>2</a:t>
            </a:r>
            <a:r>
              <a:rPr lang="en-US" dirty="0"/>
              <a:t>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Informally, each fermion must be doing something different or be at a different place:  </a:t>
            </a:r>
            <a:r>
              <a:rPr lang="en-US" b="1" dirty="0"/>
              <a:t>The Pauli Exclusion Principle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This is not an interaction.   It is a symmetry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01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BAFA-79DB-FEE7-3A8E-C07B5DBA9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/>
          <a:lstStyle/>
          <a:p>
            <a:r>
              <a:rPr lang="en-US" dirty="0"/>
              <a:t>Symmetry in space</a:t>
            </a:r>
          </a:p>
        </p:txBody>
      </p:sp>
      <p:pic>
        <p:nvPicPr>
          <p:cNvPr id="5" name="Content Placeholder 4" descr="A close-up of a butterfly&#10;&#10;Description automatically generated">
            <a:extLst>
              <a:ext uri="{FF2B5EF4-FFF2-40B4-BE49-F238E27FC236}">
                <a16:creationId xmlns:a16="http://schemas.microsoft.com/office/drawing/2014/main" id="{716171AB-07BF-BC31-D85E-AD202A338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2" y="1504951"/>
            <a:ext cx="2894398" cy="2314576"/>
          </a:xfrm>
        </p:spPr>
      </p:pic>
      <p:pic>
        <p:nvPicPr>
          <p:cNvPr id="7" name="Picture 6" descr="A green leaves in a circle&#10;&#10;Description automatically generated">
            <a:extLst>
              <a:ext uri="{FF2B5EF4-FFF2-40B4-BE49-F238E27FC236}">
                <a16:creationId xmlns:a16="http://schemas.microsoft.com/office/drawing/2014/main" id="{706711EC-7EB6-FEE0-258C-B919CAAFA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032" y="1504952"/>
            <a:ext cx="2428781" cy="2314575"/>
          </a:xfrm>
          <a:prstGeom prst="rect">
            <a:avLst/>
          </a:prstGeom>
        </p:spPr>
      </p:pic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84A08858-23C1-026E-6E82-4A11DAA2C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47" y="1458911"/>
            <a:ext cx="2366297" cy="2314575"/>
          </a:xfrm>
          <a:prstGeom prst="rect">
            <a:avLst/>
          </a:prstGeom>
        </p:spPr>
      </p:pic>
      <p:pic>
        <p:nvPicPr>
          <p:cNvPr id="11" name="Picture 10" descr="A close up of honeycomb&#10;&#10;Description automatically generated">
            <a:extLst>
              <a:ext uri="{FF2B5EF4-FFF2-40B4-BE49-F238E27FC236}">
                <a16:creationId xmlns:a16="http://schemas.microsoft.com/office/drawing/2014/main" id="{3DB53406-26F9-54B9-4967-1077E0F157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706" y="4036489"/>
            <a:ext cx="2894398" cy="2492398"/>
          </a:xfrm>
          <a:prstGeom prst="rect">
            <a:avLst/>
          </a:prstGeom>
        </p:spPr>
      </p:pic>
      <p:pic>
        <p:nvPicPr>
          <p:cNvPr id="13" name="Picture 12" descr="A blue and white pattern&#10;&#10;Description automatically generated">
            <a:extLst>
              <a:ext uri="{FF2B5EF4-FFF2-40B4-BE49-F238E27FC236}">
                <a16:creationId xmlns:a16="http://schemas.microsoft.com/office/drawing/2014/main" id="{477BF7DA-9B6F-E934-5D9F-4007856B8B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46" y="4102989"/>
            <a:ext cx="2964154" cy="2417291"/>
          </a:xfrm>
          <a:prstGeom prst="rect">
            <a:avLst/>
          </a:prstGeom>
        </p:spPr>
      </p:pic>
      <p:pic>
        <p:nvPicPr>
          <p:cNvPr id="15" name="Picture 1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FEC8346-BB68-3C25-C0B4-367AE0218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148" y="4036489"/>
            <a:ext cx="2530496" cy="253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43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97C9-C751-D73A-DB9B-07B5147D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83240" cy="1197457"/>
          </a:xfrm>
        </p:spPr>
        <p:txBody>
          <a:bodyPr>
            <a:normAutofit/>
          </a:bodyPr>
          <a:lstStyle/>
          <a:p>
            <a:r>
              <a:rPr lang="en-US" dirty="0"/>
              <a:t>This symmetry makes things more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D3717-7A0A-116B-B164-75A4F77F9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582"/>
            <a:ext cx="10515600" cy="46143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two noninteracting particles, choose wavefunctions f(x) and g(x).</a:t>
            </a:r>
          </a:p>
          <a:p>
            <a:pPr marL="0" indent="0">
              <a:buNone/>
            </a:pP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) = f(x</a:t>
            </a:r>
            <a:r>
              <a:rPr lang="en-US" baseline="-25000" dirty="0"/>
              <a:t>1</a:t>
            </a:r>
            <a:r>
              <a:rPr lang="en-US" dirty="0"/>
              <a:t>) g(x</a:t>
            </a:r>
            <a:r>
              <a:rPr lang="en-US" baseline="-25000" dirty="0"/>
              <a:t>2</a:t>
            </a:r>
            <a:r>
              <a:rPr lang="en-US" dirty="0"/>
              <a:t>)   - f(x</a:t>
            </a:r>
            <a:r>
              <a:rPr lang="en-US" baseline="-25000" dirty="0"/>
              <a:t>2</a:t>
            </a:r>
            <a:r>
              <a:rPr lang="en-US" dirty="0"/>
              <a:t>) g(x</a:t>
            </a:r>
            <a:r>
              <a:rPr lang="en-US" baseline="-25000" dirty="0"/>
              <a:t>1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For three  noninteracting particles,</a:t>
            </a:r>
          </a:p>
          <a:p>
            <a:pPr marL="0" indent="0">
              <a:buNone/>
            </a:pP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3</a:t>
            </a:r>
            <a:r>
              <a:rPr lang="en-US" dirty="0"/>
              <a:t>) = f(x</a:t>
            </a:r>
            <a:r>
              <a:rPr lang="en-US" baseline="-25000" dirty="0"/>
              <a:t>1</a:t>
            </a:r>
            <a:r>
              <a:rPr lang="en-US" dirty="0"/>
              <a:t>) g(x</a:t>
            </a:r>
            <a:r>
              <a:rPr lang="en-US" baseline="-25000" dirty="0"/>
              <a:t>2</a:t>
            </a:r>
            <a:r>
              <a:rPr lang="en-US" dirty="0"/>
              <a:t>) h(x</a:t>
            </a:r>
            <a:r>
              <a:rPr lang="en-US" baseline="-25000" dirty="0"/>
              <a:t>3</a:t>
            </a:r>
            <a:r>
              <a:rPr lang="en-US" dirty="0"/>
              <a:t>) + g(x</a:t>
            </a:r>
            <a:r>
              <a:rPr lang="en-US" baseline="-25000" dirty="0"/>
              <a:t>1</a:t>
            </a:r>
            <a:r>
              <a:rPr lang="en-US" dirty="0"/>
              <a:t>) h(x</a:t>
            </a:r>
            <a:r>
              <a:rPr lang="en-US" baseline="-25000" dirty="0"/>
              <a:t>2</a:t>
            </a:r>
            <a:r>
              <a:rPr lang="en-US" dirty="0"/>
              <a:t>) f(x</a:t>
            </a:r>
            <a:r>
              <a:rPr lang="en-US" baseline="-25000" dirty="0"/>
              <a:t>3</a:t>
            </a:r>
            <a:r>
              <a:rPr lang="en-US" dirty="0"/>
              <a:t>) + h(x</a:t>
            </a:r>
            <a:r>
              <a:rPr lang="en-US" baseline="-25000" dirty="0"/>
              <a:t>1</a:t>
            </a:r>
            <a:r>
              <a:rPr lang="en-US" dirty="0"/>
              <a:t>) f(x</a:t>
            </a:r>
            <a:r>
              <a:rPr lang="en-US" baseline="-25000" dirty="0"/>
              <a:t>2</a:t>
            </a:r>
            <a:r>
              <a:rPr lang="en-US" dirty="0"/>
              <a:t>) g(x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           - g(x</a:t>
            </a:r>
            <a:r>
              <a:rPr lang="en-US" baseline="-25000" dirty="0"/>
              <a:t>1</a:t>
            </a:r>
            <a:r>
              <a:rPr lang="en-US" dirty="0"/>
              <a:t>) f(x</a:t>
            </a:r>
            <a:r>
              <a:rPr lang="en-US" baseline="-25000" dirty="0"/>
              <a:t>2</a:t>
            </a:r>
            <a:r>
              <a:rPr lang="en-US" dirty="0"/>
              <a:t>) h(x</a:t>
            </a:r>
            <a:r>
              <a:rPr lang="en-US" baseline="-25000" dirty="0"/>
              <a:t>3</a:t>
            </a:r>
            <a:r>
              <a:rPr lang="en-US" dirty="0"/>
              <a:t>) - f(x</a:t>
            </a:r>
            <a:r>
              <a:rPr lang="en-US" baseline="-25000" dirty="0"/>
              <a:t>1</a:t>
            </a:r>
            <a:r>
              <a:rPr lang="en-US" dirty="0"/>
              <a:t>) h(x</a:t>
            </a:r>
            <a:r>
              <a:rPr lang="en-US" baseline="-25000" dirty="0"/>
              <a:t>2</a:t>
            </a:r>
            <a:r>
              <a:rPr lang="en-US" dirty="0"/>
              <a:t>) g(x</a:t>
            </a:r>
            <a:r>
              <a:rPr lang="en-US" baseline="-25000" dirty="0"/>
              <a:t>3</a:t>
            </a:r>
            <a:r>
              <a:rPr lang="en-US" dirty="0"/>
              <a:t>) - h(x</a:t>
            </a:r>
            <a:r>
              <a:rPr lang="en-US" baseline="-25000" dirty="0"/>
              <a:t>1</a:t>
            </a:r>
            <a:r>
              <a:rPr lang="en-US" dirty="0"/>
              <a:t>) g(x</a:t>
            </a:r>
            <a:r>
              <a:rPr lang="en-US" baseline="-25000" dirty="0"/>
              <a:t>2</a:t>
            </a:r>
            <a:r>
              <a:rPr lang="en-US" dirty="0"/>
              <a:t>) f(x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For ten noninteracting particles,</a:t>
            </a:r>
          </a:p>
          <a:p>
            <a:pPr marL="0" indent="0">
              <a:buNone/>
            </a:pPr>
            <a:r>
              <a:rPr lang="el-GR" dirty="0"/>
              <a:t>Ψ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,x</a:t>
            </a:r>
            <a:r>
              <a:rPr lang="en-US" baseline="-25000" dirty="0"/>
              <a:t>2</a:t>
            </a:r>
            <a:r>
              <a:rPr lang="en-US" dirty="0"/>
              <a:t>,x</a:t>
            </a:r>
            <a:r>
              <a:rPr lang="en-US" baseline="-25000" dirty="0"/>
              <a:t>3</a:t>
            </a:r>
            <a:r>
              <a:rPr lang="en-US" dirty="0"/>
              <a:t>,… ) =  3,628,800  terms   …..</a:t>
            </a:r>
          </a:p>
        </p:txBody>
      </p:sp>
    </p:spTree>
    <p:extLst>
      <p:ext uri="{BB962C8B-B14F-4D97-AF65-F5344CB8AC3E}">
        <p14:creationId xmlns:p14="http://schemas.microsoft.com/office/powerpoint/2010/main" val="135523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6D3D-A71C-CC46-E248-F98909D1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Who’s a fermion?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56654-8841-9689-3817-3527A9CF0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Electrons</a:t>
            </a:r>
          </a:p>
          <a:p>
            <a:r>
              <a:rPr lang="en-US" dirty="0"/>
              <a:t>Protons</a:t>
            </a:r>
          </a:p>
          <a:p>
            <a:r>
              <a:rPr lang="en-US" dirty="0"/>
              <a:t>Neutrons</a:t>
            </a:r>
          </a:p>
          <a:p>
            <a:r>
              <a:rPr lang="en-US" dirty="0"/>
              <a:t>Neutrinos</a:t>
            </a:r>
          </a:p>
          <a:p>
            <a:r>
              <a:rPr lang="en-US" dirty="0"/>
              <a:t>Nuclei with odd mass number </a:t>
            </a:r>
          </a:p>
          <a:p>
            <a:r>
              <a:rPr lang="en-US" dirty="0"/>
              <a:t>Atoms with an odd number of electrons  + protons + neutrons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Bosons:   photons , nuclei and atoms with an  even number of particles,  and excitations of matter that leave all the particles in place, such as phonons.</a:t>
            </a:r>
          </a:p>
        </p:txBody>
      </p:sp>
    </p:spTree>
    <p:extLst>
      <p:ext uri="{BB962C8B-B14F-4D97-AF65-F5344CB8AC3E}">
        <p14:creationId xmlns:p14="http://schemas.microsoft.com/office/powerpoint/2010/main" val="707140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D757-6086-2212-AFA2-A95EA136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familiar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AA6F-1BC2-117E-34AE-579A477F3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5695950" cy="187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single-particle states of an atom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79F527-98E7-4611-9EDB-57AB242C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85" y="2603435"/>
            <a:ext cx="4628968" cy="33496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3078A-67D1-E62E-F7B2-02968DF5A314}"/>
              </a:ext>
            </a:extLst>
          </p:cNvPr>
          <p:cNvSpPr txBox="1"/>
          <p:nvPr/>
        </p:nvSpPr>
        <p:spPr>
          <a:xfrm>
            <a:off x="5651138" y="2158395"/>
            <a:ext cx="59026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Each electron goes in a different state – the lowest energy available.</a:t>
            </a:r>
          </a:p>
          <a:p>
            <a:endParaRPr lang="en-US" sz="2800" dirty="0"/>
          </a:p>
          <a:p>
            <a:r>
              <a:rPr lang="en-US" sz="2800" dirty="0"/>
              <a:t>A complication:   there are two kinds of electrons.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explains a lot about the chemical properties of different elements. </a:t>
            </a:r>
          </a:p>
        </p:txBody>
      </p:sp>
    </p:spTree>
    <p:extLst>
      <p:ext uri="{BB962C8B-B14F-4D97-AF65-F5344CB8AC3E}">
        <p14:creationId xmlns:p14="http://schemas.microsoft.com/office/powerpoint/2010/main" val="1366212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EABF-DAC9-780A-3FFD-5BBD490F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/>
          <a:lstStyle/>
          <a:p>
            <a:r>
              <a:rPr lang="en-US" dirty="0"/>
              <a:t>Stable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F7973-4BE7-A95C-FF61-C38E1772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6"/>
            <a:ext cx="6067425" cy="4833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Chemically identical elements with different atomic weights.   </a:t>
            </a:r>
          </a:p>
          <a:p>
            <a:pPr marL="0" indent="0">
              <a:buNone/>
            </a:pPr>
            <a:r>
              <a:rPr lang="en-US" sz="3200" dirty="0"/>
              <a:t>What is the rule that explains which combinations of charge and mass are allowed?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Nuclei are made of protons and neutrons.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E9729-BEC4-390E-55D9-05CFCD4FD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220088"/>
            <a:ext cx="4067233" cy="62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80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EABF-DAC9-780A-3FFD-5BBD490F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</p:spPr>
        <p:txBody>
          <a:bodyPr/>
          <a:lstStyle/>
          <a:p>
            <a:r>
              <a:rPr lang="en-US" dirty="0"/>
              <a:t>Stable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F7973-4BE7-A95C-FF61-C38E17720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026"/>
            <a:ext cx="6067425" cy="4833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Chemically identical elements with different atomic weights.   </a:t>
            </a:r>
          </a:p>
          <a:p>
            <a:pPr marL="0" indent="0">
              <a:buNone/>
            </a:pPr>
            <a:r>
              <a:rPr lang="en-US" sz="3200" dirty="0"/>
              <a:t>What is the rule that explains which combinations of charge and mass are allowed?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 = mc</a:t>
            </a:r>
            <a:r>
              <a:rPr lang="en-US" sz="3200" baseline="30000" dirty="0"/>
              <a:t>2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low mass means low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2E9729-BEC4-390E-55D9-05CFCD4FD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5" y="220088"/>
            <a:ext cx="4067233" cy="62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9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1A06-E505-B0D0-D6E0-E59AC6DBD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/>
          <a:lstStyle/>
          <a:p>
            <a:r>
              <a:rPr lang="en-US" dirty="0"/>
              <a:t>Stable isotopes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31645-9041-EDB7-4FC5-5281314E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5905500" cy="4672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There’s a similar diagram!</a:t>
            </a:r>
          </a:p>
          <a:p>
            <a:pPr marL="0" indent="0">
              <a:buNone/>
            </a:pPr>
            <a:r>
              <a:rPr lang="en-US" sz="3200" dirty="0"/>
              <a:t>But now there are two kinds of fermions involved: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Proton has charge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Neutron does not</a:t>
            </a:r>
          </a:p>
          <a:p>
            <a:pPr marL="0" indent="0">
              <a:buNone/>
            </a:pPr>
            <a:r>
              <a:rPr lang="en-US" sz="3200" dirty="0"/>
              <a:t>But their masses are almost the same.</a:t>
            </a:r>
          </a:p>
          <a:p>
            <a:pPr marL="0" indent="0">
              <a:buNone/>
            </a:pPr>
            <a:r>
              <a:rPr lang="en-US" sz="3200" dirty="0"/>
              <a:t>Neutrons can turn into protons by radioactive decay when this decreases the atomic mass.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292E7-E8FE-5294-E020-28C492EA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65" y="1147848"/>
            <a:ext cx="4583528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8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FBAC-38BF-26E8-90F8-D8D8E52B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r>
              <a:rPr lang="en-US" dirty="0"/>
              <a:t>Isotope chart</a:t>
            </a:r>
          </a:p>
        </p:txBody>
      </p:sp>
      <p:pic>
        <p:nvPicPr>
          <p:cNvPr id="5" name="Content Placeholder 4" descr="Chart, waterfall chart&#10;&#10;Description automatically generated">
            <a:extLst>
              <a:ext uri="{FF2B5EF4-FFF2-40B4-BE49-F238E27FC236}">
                <a16:creationId xmlns:a16="http://schemas.microsoft.com/office/drawing/2014/main" id="{4EB2F0E9-5F85-E7B5-B72A-E77FFFB19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67" y="2296219"/>
            <a:ext cx="6153466" cy="38864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7CF645-CFE5-E04A-175D-7ADC967A7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665" y="1510606"/>
            <a:ext cx="4583528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9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A48C-E2A3-396E-963B-4008E692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2853"/>
          </a:xfrm>
        </p:spPr>
        <p:txBody>
          <a:bodyPr/>
          <a:lstStyle/>
          <a:p>
            <a:r>
              <a:rPr lang="en-US" dirty="0"/>
              <a:t>Rotating hydrogen molecule   H</a:t>
            </a:r>
            <a:r>
              <a:rPr lang="en-US" baseline="-25000" dirty="0"/>
              <a:t>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AEDC-CB4B-6CE9-52A0-D0B048F883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4480"/>
                <a:ext cx="10515600" cy="462248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protons are at opposite sides of the center of mass: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   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 is the angle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buNone/>
                </a:pPr>
                <a:r>
                  <a:rPr lang="en-US" dirty="0"/>
                  <a:t>The protons are identical fermions.  The wavefunction for H</a:t>
                </a:r>
                <a:r>
                  <a:rPr lang="en-US" baseline="-25000" dirty="0"/>
                  <a:t>2</a:t>
                </a:r>
                <a:r>
                  <a:rPr lang="en-US" dirty="0"/>
                  <a:t> must be antisymmetric.</a:t>
                </a:r>
              </a:p>
              <a:p>
                <a:pPr marL="0" indent="0">
                  <a:buNone/>
                </a:pPr>
                <a:r>
                  <a:rPr lang="en-US" dirty="0"/>
                  <a:t>When the hydrogen molecule is rotating, the wavefunction varies like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 is the angle for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and n is the amount of angular momentum.   This function alternates between being even and odd in space.</a:t>
                </a:r>
              </a:p>
              <a:p>
                <a:pPr marL="0" indent="0">
                  <a:buNone/>
                </a:pPr>
                <a:r>
                  <a:rPr lang="en-US" dirty="0"/>
                  <a:t>When n = 0, the proton spins must be opposite (“parahydrogen”)</a:t>
                </a:r>
              </a:p>
              <a:p>
                <a:pPr marL="0" indent="0">
                  <a:buNone/>
                </a:pPr>
                <a:r>
                  <a:rPr lang="en-US" dirty="0"/>
                  <a:t>When n = 1, the proton spins must be parallel (“orthohydrogen”)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AAEDC-CB4B-6CE9-52A0-D0B048F88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4480"/>
                <a:ext cx="10515600" cy="4622483"/>
              </a:xfrm>
              <a:blipFill>
                <a:blip r:embed="rId2"/>
                <a:stretch>
                  <a:fillRect l="-1217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air of blue sunglasses&#10;&#10;Description automatically generated with medium confidence">
            <a:extLst>
              <a:ext uri="{FF2B5EF4-FFF2-40B4-BE49-F238E27FC236}">
                <a16:creationId xmlns:a16="http://schemas.microsoft.com/office/drawing/2014/main" id="{C584FC3B-14DD-FA1D-FA56-6AA72EF39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52" y="46036"/>
            <a:ext cx="1888206" cy="144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56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5DE6-C6F9-3106-0AF0-B1609D37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7668"/>
          </a:xfrm>
        </p:spPr>
        <p:txBody>
          <a:bodyPr/>
          <a:lstStyle/>
          <a:p>
            <a:r>
              <a:rPr lang="en-US" dirty="0"/>
              <a:t>Parahydrogen and ortho hydrogen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8ABF2-BF6B-7452-4B98-80AE0B14BA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62794"/>
                <a:ext cx="10515600" cy="46141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Space symmetric: Parahydrogen (nonrotating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↑↓</m:t>
                    </m:r>
                  </m:oMath>
                </a14:m>
                <a:r>
                  <a:rPr lang="en-US" dirty="0"/>
                  <a:t>) is the ground state.  </a:t>
                </a:r>
              </a:p>
              <a:p>
                <a:pPr marL="0" indent="0">
                  <a:buNone/>
                </a:pPr>
                <a:r>
                  <a:rPr lang="en-US" dirty="0"/>
                  <a:t>Space antisymmetric: Orthohydrogen (n = 1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↑↑</m:t>
                    </m:r>
                  </m:oMath>
                </a14:m>
                <a:r>
                  <a:rPr lang="en-US" dirty="0"/>
                  <a:t>) has extra kinetic energy.   </a:t>
                </a:r>
              </a:p>
              <a:p>
                <a:pPr marL="0" indent="0">
                  <a:buNone/>
                </a:pPr>
                <a:r>
                  <a:rPr lang="en-US" dirty="0"/>
                  <a:t>There are three ways to rotate (</a:t>
                </a:r>
                <a:r>
                  <a:rPr lang="en-US" dirty="0" err="1"/>
                  <a:t>x,y,z</a:t>
                </a:r>
                <a:r>
                  <a:rPr lang="en-US" dirty="0"/>
                  <a:t>).   </a:t>
                </a:r>
              </a:p>
              <a:p>
                <a:pPr marL="0" indent="0">
                  <a:buNone/>
                </a:pPr>
                <a:r>
                  <a:rPr lang="en-US" dirty="0"/>
                  <a:t>Room temperature H</a:t>
                </a:r>
                <a:r>
                  <a:rPr lang="en-US" baseline="-25000" dirty="0"/>
                  <a:t>2</a:t>
                </a:r>
                <a:r>
                  <a:rPr lang="en-US" dirty="0"/>
                  <a:t> is 75% orthohydrogen.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8ABF2-BF6B-7452-4B98-80AE0B14BA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62794"/>
                <a:ext cx="10515600" cy="4614169"/>
              </a:xfrm>
              <a:blipFill>
                <a:blip r:embed="rId2"/>
                <a:stretch>
                  <a:fillRect l="-1217" t="-2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791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8892-9F9A-5E89-6757-11BDE901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1202F-EFE4-14EE-1C97-D8CB93159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magnetic field of a magnet is due to the magnetic fields of the spinning electrons, which are all spinning in the same direction.</a:t>
            </a:r>
          </a:p>
          <a:p>
            <a:pPr marL="0" indent="0">
              <a:buNone/>
            </a:pPr>
            <a:r>
              <a:rPr lang="en-US" dirty="0"/>
              <a:t>Thinking of the electrons as tiny magnets, they have aligned their dipoles.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magnetic field is not strong enough to cause this:  so why do they order?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1FE024F-9D3C-A233-1DD2-E46ABFB58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80" y="3120404"/>
            <a:ext cx="2819400" cy="162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AE42E-F6CE-F966-02AE-7C66CF8F9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880" y="5072062"/>
            <a:ext cx="18954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1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34B5-6D2E-1F08-C9CF-F98D5B60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sometimes makes things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6AE0-ACDA-BC56-92BE-26E0CFA5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Average of  sin(</a:t>
            </a:r>
            <a:r>
              <a:rPr lang="el-GR" dirty="0"/>
              <a:t>ϴ</a:t>
            </a:r>
            <a:r>
              <a:rPr lang="en-US" dirty="0"/>
              <a:t>)  as the pendulum swings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Average of cos(</a:t>
            </a:r>
            <a:r>
              <a:rPr lang="el-GR" dirty="0"/>
              <a:t>ϴ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Even function:   f(x) = f(-x)</a:t>
            </a:r>
          </a:p>
          <a:p>
            <a:pPr marL="0" indent="0">
              <a:buNone/>
            </a:pPr>
            <a:r>
              <a:rPr lang="en-US" dirty="0"/>
              <a:t>Odd  function:   f(x) = -f(-x)</a:t>
            </a:r>
          </a:p>
          <a:p>
            <a:pPr marL="0" indent="0">
              <a:buNone/>
            </a:pPr>
            <a:r>
              <a:rPr lang="en-US" dirty="0"/>
              <a:t>This happens when there is a symmetry operator   A   such that  A</a:t>
            </a:r>
            <a:r>
              <a:rPr lang="en-US" baseline="30000" dirty="0"/>
              <a:t>2</a:t>
            </a:r>
            <a:r>
              <a:rPr lang="en-US" dirty="0"/>
              <a:t> =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DD9FF-D40F-7210-EA3C-B812F998E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993" y="1825625"/>
            <a:ext cx="2368319" cy="265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1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10CA-4C4C-1C2E-6629-A431A935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r>
              <a:rPr lang="en-US" dirty="0"/>
              <a:t>Hund’s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2EABD-A64A-30CE-EB8B-E5932907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8738"/>
            <a:ext cx="10515600" cy="1038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spins align to decrease the Coulomb interaction.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18AB2-66FB-C3C5-DCDA-6ED9FB8B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728" y="1390650"/>
            <a:ext cx="7645672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26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10CA-4C4C-1C2E-6629-A431A9351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5525"/>
          </a:xfrm>
        </p:spPr>
        <p:txBody>
          <a:bodyPr/>
          <a:lstStyle/>
          <a:p>
            <a:r>
              <a:rPr lang="en-US" dirty="0"/>
              <a:t>Hund’s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2EABD-A64A-30CE-EB8B-E5932907B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8738"/>
            <a:ext cx="10515600" cy="1038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spins align to decrease the Coulomb interaction.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18AB2-66FB-C3C5-DCDA-6ED9FB8BF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728" y="1390650"/>
            <a:ext cx="7645672" cy="3748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DAA434-C49E-A6A7-A9D6-2AFEF2999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28" y="1390650"/>
            <a:ext cx="7769497" cy="38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17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7A2F-30DF-F8E4-A256-4FA356C9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4125"/>
          </a:xfrm>
        </p:spPr>
        <p:txBody>
          <a:bodyPr/>
          <a:lstStyle/>
          <a:p>
            <a:r>
              <a:rPr lang="en-US" dirty="0"/>
              <a:t>Band magnetism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104B7-A3CF-DDF5-F0FD-AD637169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9250"/>
            <a:ext cx="10515600" cy="45577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Narrow bands with high degeneracy (f shell) will have the largest magnetic moment  near half-filling: 5 electrons per atom in that shell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C531E6-8493-2C26-6553-F88A3577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505075"/>
            <a:ext cx="100012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2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A863-37A2-5C78-C6BD-78379C94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Distinguishing quantum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52433-E756-73F8-E12F-D6137467E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uncertainty principle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implies t</a:t>
                </a:r>
                <a:r>
                  <a:rPr lang="en-US" dirty="0"/>
                  <a:t>hat the states for a particle in a box of length L  must differ in momentum by h/L.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Exchange </a:t>
                </a:r>
                <a:r>
                  <a:rPr lang="en-US" dirty="0" err="1"/>
                  <a:t>antisymmetry</a:t>
                </a:r>
                <a:r>
                  <a:rPr lang="en-US" dirty="0"/>
                  <a:t> means that it is </a:t>
                </a:r>
                <a:r>
                  <a:rPr lang="en-US" strike="sngStrike" dirty="0"/>
                  <a:t>unlikely</a:t>
                </a:r>
                <a:r>
                  <a:rPr lang="en-US" dirty="0"/>
                  <a:t> impossible for two particles to be in the same state, so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a state “occupies phase space.”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B52433-E756-73F8-E12F-D6137467E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394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C5F2-056A-8661-CE16-B1381596C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dimensional fermion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6594-D49E-3314-D47B-AE51F4AA04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uncertainty principle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implies t</a:t>
                </a:r>
                <a:r>
                  <a:rPr lang="en-US" dirty="0"/>
                  <a:t>hat for particles in a box of length L  to be “doing something different,” they must differ in momentum by h/L.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energy for a N particle system is                                                              the sum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:   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(0</a:t>
                </a:r>
                <a:r>
                  <a:rPr lang="en-US" baseline="30000" dirty="0"/>
                  <a:t>2</a:t>
                </a:r>
                <a:r>
                  <a:rPr lang="en-US" dirty="0"/>
                  <a:t> + 1</a:t>
                </a:r>
                <a:r>
                  <a:rPr lang="en-US" baseline="30000" dirty="0"/>
                  <a:t>2</a:t>
                </a:r>
                <a:r>
                  <a:rPr lang="en-US" dirty="0"/>
                  <a:t> + (-1)</a:t>
                </a:r>
                <a:r>
                  <a:rPr lang="en-US" baseline="30000" dirty="0"/>
                  <a:t>2</a:t>
                </a:r>
                <a:r>
                  <a:rPr lang="en-US" dirty="0"/>
                  <a:t> + 2</a:t>
                </a:r>
                <a:r>
                  <a:rPr lang="en-US" baseline="30000" dirty="0"/>
                  <a:t>2</a:t>
                </a:r>
                <a:r>
                  <a:rPr lang="en-US" dirty="0"/>
                  <a:t> + … 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86594-D49E-3314-D47B-AE51F4AA04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D9B62A9-C5F8-5EA2-E3CB-342119779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025" y="3353173"/>
            <a:ext cx="4665327" cy="27479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11660E-F8F5-E2C0-BF10-AF9047F9F8CF}"/>
              </a:ext>
            </a:extLst>
          </p:cNvPr>
          <p:cNvGrpSpPr/>
          <p:nvPr/>
        </p:nvGrpSpPr>
        <p:grpSpPr>
          <a:xfrm>
            <a:off x="8886369" y="3256881"/>
            <a:ext cx="468000" cy="653760"/>
            <a:chOff x="8886369" y="3256881"/>
            <a:chExt cx="46800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4468B42-1BB2-3FDA-0D25-3A48DACD3B32}"/>
                    </a:ext>
                  </a:extLst>
                </p14:cNvPr>
                <p14:cNvContentPartPr/>
                <p14:nvPr/>
              </p14:nvContentPartPr>
              <p14:xfrm>
                <a:off x="9220089" y="3490521"/>
                <a:ext cx="41040" cy="420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4468B42-1BB2-3FDA-0D25-3A48DACD3B3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11449" y="3481881"/>
                  <a:ext cx="5868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F041642-25F4-ABF4-80D1-2D4792FA2E8F}"/>
                    </a:ext>
                  </a:extLst>
                </p14:cNvPr>
                <p14:cNvContentPartPr/>
                <p14:nvPr/>
              </p14:nvContentPartPr>
              <p14:xfrm>
                <a:off x="9151689" y="3435801"/>
                <a:ext cx="202680" cy="150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F041642-25F4-ABF4-80D1-2D4792FA2E8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42689" y="3427161"/>
                  <a:ext cx="220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AADE7CB-1CA0-AAE2-C014-D82A5885815C}"/>
                    </a:ext>
                  </a:extLst>
                </p14:cNvPr>
                <p14:cNvContentPartPr/>
                <p14:nvPr/>
              </p14:nvContentPartPr>
              <p14:xfrm>
                <a:off x="8886369" y="3282441"/>
                <a:ext cx="178920" cy="24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AADE7CB-1CA0-AAE2-C014-D82A588581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877369" y="3273441"/>
                  <a:ext cx="1965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A54E4B-7EEA-7047-B2FB-79765C81A282}"/>
                    </a:ext>
                  </a:extLst>
                </p14:cNvPr>
                <p14:cNvContentPartPr/>
                <p14:nvPr/>
              </p14:nvContentPartPr>
              <p14:xfrm>
                <a:off x="8939649" y="3349401"/>
                <a:ext cx="120600" cy="18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A54E4B-7EEA-7047-B2FB-79765C81A2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31009" y="3340401"/>
                  <a:ext cx="138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3463FB-C840-5638-CD3A-E5692E6A27B6}"/>
                    </a:ext>
                  </a:extLst>
                </p14:cNvPr>
                <p14:cNvContentPartPr/>
                <p14:nvPr/>
              </p14:nvContentPartPr>
              <p14:xfrm>
                <a:off x="8898969" y="3256881"/>
                <a:ext cx="167400" cy="12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3463FB-C840-5638-CD3A-E5692E6A27B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90329" y="3247881"/>
                  <a:ext cx="1850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741227-4E15-9EFD-AC87-2C01799A0328}"/>
              </a:ext>
            </a:extLst>
          </p:cNvPr>
          <p:cNvGrpSpPr/>
          <p:nvPr/>
        </p:nvGrpSpPr>
        <p:grpSpPr>
          <a:xfrm>
            <a:off x="11101449" y="5944641"/>
            <a:ext cx="645840" cy="260640"/>
            <a:chOff x="11101449" y="5944641"/>
            <a:chExt cx="64584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7981E7D-784F-01F1-A804-303875B02C5B}"/>
                    </a:ext>
                  </a:extLst>
                </p14:cNvPr>
                <p14:cNvContentPartPr/>
                <p14:nvPr/>
              </p14:nvContentPartPr>
              <p14:xfrm>
                <a:off x="11101449" y="6072441"/>
                <a:ext cx="586800" cy="35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7981E7D-784F-01F1-A804-303875B02C5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92449" y="6063441"/>
                  <a:ext cx="604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A256BD4-45BF-8E79-2646-8B6321D382F0}"/>
                    </a:ext>
                  </a:extLst>
                </p14:cNvPr>
                <p14:cNvContentPartPr/>
                <p14:nvPr/>
              </p14:nvContentPartPr>
              <p14:xfrm>
                <a:off x="11498529" y="5944641"/>
                <a:ext cx="248760" cy="26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A256BD4-45BF-8E79-2646-8B6321D382F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489529" y="5936001"/>
                  <a:ext cx="26640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23466F-AC3F-72DE-93E6-E1D8C4CFB230}"/>
              </a:ext>
            </a:extLst>
          </p:cNvPr>
          <p:cNvGrpSpPr/>
          <p:nvPr/>
        </p:nvGrpSpPr>
        <p:grpSpPr>
          <a:xfrm>
            <a:off x="11010009" y="6322641"/>
            <a:ext cx="756000" cy="334440"/>
            <a:chOff x="11010009" y="6322641"/>
            <a:chExt cx="75600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D982334-4C94-5960-B45B-0D6EF05E657F}"/>
                    </a:ext>
                  </a:extLst>
                </p14:cNvPr>
                <p14:cNvContentPartPr/>
                <p14:nvPr/>
              </p14:nvContentPartPr>
              <p14:xfrm>
                <a:off x="11010009" y="6397881"/>
                <a:ext cx="156960" cy="18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D982334-4C94-5960-B45B-0D6EF05E657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001369" y="6389241"/>
                  <a:ext cx="174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6653121-94FA-F3F9-DAA1-6BFB5CEDD4AD}"/>
                    </a:ext>
                  </a:extLst>
                </p14:cNvPr>
                <p14:cNvContentPartPr/>
                <p14:nvPr/>
              </p14:nvContentPartPr>
              <p14:xfrm>
                <a:off x="11228889" y="6471321"/>
                <a:ext cx="44640" cy="185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6653121-94FA-F3F9-DAA1-6BFB5CEDD4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19889" y="6462681"/>
                  <a:ext cx="62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8575016-C49A-8CF0-E6DD-232677EC1ECC}"/>
                    </a:ext>
                  </a:extLst>
                </p14:cNvPr>
                <p14:cNvContentPartPr/>
                <p14:nvPr/>
              </p14:nvContentPartPr>
              <p14:xfrm>
                <a:off x="11215929" y="6462321"/>
                <a:ext cx="122040" cy="65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8575016-C49A-8CF0-E6DD-232677EC1EC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07289" y="6453681"/>
                  <a:ext cx="139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2E39D5-9B2F-06B1-473D-32723D890BCF}"/>
                    </a:ext>
                  </a:extLst>
                </p14:cNvPr>
                <p14:cNvContentPartPr/>
                <p14:nvPr/>
              </p14:nvContentPartPr>
              <p14:xfrm>
                <a:off x="11452449" y="6322641"/>
                <a:ext cx="90720" cy="231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2E39D5-9B2F-06B1-473D-32723D890BC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443449" y="6313641"/>
                  <a:ext cx="108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E242123-87E7-3132-2DD1-39FE450EE251}"/>
                    </a:ext>
                  </a:extLst>
                </p14:cNvPr>
                <p14:cNvContentPartPr/>
                <p14:nvPr/>
              </p14:nvContentPartPr>
              <p14:xfrm>
                <a:off x="11624529" y="6356481"/>
                <a:ext cx="141480" cy="20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E242123-87E7-3132-2DD1-39FE450EE2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615889" y="6347841"/>
                  <a:ext cx="159120" cy="21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6836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BD2A-41CB-09E9-9791-2A39E1DA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9355"/>
          </a:xfrm>
        </p:spPr>
        <p:txBody>
          <a:bodyPr/>
          <a:lstStyle/>
          <a:p>
            <a:r>
              <a:rPr lang="en-US" dirty="0"/>
              <a:t>Total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818B8-E05C-D9B4-2499-564E5C5877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4480"/>
                <a:ext cx="6008322" cy="462248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N particles fill the lowest N/2  single-particle states.   The total energy is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(0+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 …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E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Pauli exclusion is not an interaction.   But it can cost energy by forcing particles to occupy higher energy states.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7818B8-E05C-D9B4-2499-564E5C5877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4480"/>
                <a:ext cx="6008322" cy="4622483"/>
              </a:xfrm>
              <a:blipFill>
                <a:blip r:embed="rId2"/>
                <a:stretch>
                  <a:fillRect l="-1827" t="-1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10D19E-A65B-83C1-3DA0-D326EF600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585" y="2192682"/>
            <a:ext cx="4665327" cy="27479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E2BBBAF-2E0C-D20C-2A54-7648C6586413}"/>
              </a:ext>
            </a:extLst>
          </p:cNvPr>
          <p:cNvGrpSpPr/>
          <p:nvPr/>
        </p:nvGrpSpPr>
        <p:grpSpPr>
          <a:xfrm>
            <a:off x="9159249" y="1782681"/>
            <a:ext cx="398520" cy="610920"/>
            <a:chOff x="9159249" y="1782681"/>
            <a:chExt cx="39852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113DFD1-C02C-6744-ABF3-F1961DB941B0}"/>
                    </a:ext>
                  </a:extLst>
                </p14:cNvPr>
                <p14:cNvContentPartPr/>
                <p14:nvPr/>
              </p14:nvContentPartPr>
              <p14:xfrm>
                <a:off x="9245649" y="2053401"/>
                <a:ext cx="39600" cy="34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113DFD1-C02C-6744-ABF3-F1961DB941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236649" y="2044761"/>
                  <a:ext cx="57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CE382BF-9E24-5A51-4ED6-C986B4E3D07B}"/>
                    </a:ext>
                  </a:extLst>
                </p14:cNvPr>
                <p14:cNvContentPartPr/>
                <p14:nvPr/>
              </p14:nvContentPartPr>
              <p14:xfrm>
                <a:off x="9159249" y="2012361"/>
                <a:ext cx="128880" cy="113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CE382BF-9E24-5A51-4ED6-C986B4E3D07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150249" y="2003721"/>
                  <a:ext cx="14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7F469A-A019-321A-EED3-1A40EAFEA204}"/>
                    </a:ext>
                  </a:extLst>
                </p14:cNvPr>
                <p14:cNvContentPartPr/>
                <p14:nvPr/>
              </p14:nvContentPartPr>
              <p14:xfrm>
                <a:off x="9364809" y="1848921"/>
                <a:ext cx="159840" cy="177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7F469A-A019-321A-EED3-1A40EAFEA2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55809" y="1840281"/>
                  <a:ext cx="177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FB8E4BA-6E53-8B71-A6D8-D7226D75A5BC}"/>
                    </a:ext>
                  </a:extLst>
                </p14:cNvPr>
                <p14:cNvContentPartPr/>
                <p14:nvPr/>
              </p14:nvContentPartPr>
              <p14:xfrm>
                <a:off x="9429609" y="1852521"/>
                <a:ext cx="128160" cy="42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FB8E4BA-6E53-8B71-A6D8-D7226D75A5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20609" y="1843881"/>
                  <a:ext cx="145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D353F9-D319-0B39-6447-AB151E88510D}"/>
                    </a:ext>
                  </a:extLst>
                </p14:cNvPr>
                <p14:cNvContentPartPr/>
                <p14:nvPr/>
              </p14:nvContentPartPr>
              <p14:xfrm>
                <a:off x="9402609" y="1782681"/>
                <a:ext cx="116640" cy="25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D353F9-D319-0B39-6447-AB151E8851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93609" y="1774041"/>
                  <a:ext cx="1342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CA0C7A-AFA6-693D-E700-BAD432D85DD7}"/>
              </a:ext>
            </a:extLst>
          </p:cNvPr>
          <p:cNvGrpSpPr/>
          <p:nvPr/>
        </p:nvGrpSpPr>
        <p:grpSpPr>
          <a:xfrm>
            <a:off x="11528049" y="4781841"/>
            <a:ext cx="146880" cy="178560"/>
            <a:chOff x="11528049" y="4781841"/>
            <a:chExt cx="14688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E7C81B-9AAA-7502-229A-955992747CFE}"/>
                    </a:ext>
                  </a:extLst>
                </p14:cNvPr>
                <p14:cNvContentPartPr/>
                <p14:nvPr/>
              </p14:nvContentPartPr>
              <p14:xfrm>
                <a:off x="11574489" y="4785081"/>
                <a:ext cx="20880" cy="175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E7C81B-9AAA-7502-229A-955992747CF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65489" y="4776441"/>
                  <a:ext cx="38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EA56D2-5BD2-5F2A-E43B-6ADEF6FAE1EB}"/>
                    </a:ext>
                  </a:extLst>
                </p14:cNvPr>
                <p14:cNvContentPartPr/>
                <p14:nvPr/>
              </p14:nvContentPartPr>
              <p14:xfrm>
                <a:off x="11528049" y="4781841"/>
                <a:ext cx="146880" cy="77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EA56D2-5BD2-5F2A-E43B-6ADEF6FAE1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519049" y="4772841"/>
                  <a:ext cx="1645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4F5BFF-FFC2-9BA6-B1E7-DFFD5033B507}"/>
              </a:ext>
            </a:extLst>
          </p:cNvPr>
          <p:cNvGrpSpPr/>
          <p:nvPr/>
        </p:nvGrpSpPr>
        <p:grpSpPr>
          <a:xfrm>
            <a:off x="11346609" y="4532721"/>
            <a:ext cx="312120" cy="150840"/>
            <a:chOff x="11346609" y="4532721"/>
            <a:chExt cx="31212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81A4BA9-A159-CA4C-3DC3-8B298415A3F5}"/>
                    </a:ext>
                  </a:extLst>
                </p14:cNvPr>
                <p14:cNvContentPartPr/>
                <p14:nvPr/>
              </p14:nvContentPartPr>
              <p14:xfrm>
                <a:off x="11346609" y="4609401"/>
                <a:ext cx="296280" cy="28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81A4BA9-A159-CA4C-3DC3-8B298415A3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337969" y="4600401"/>
                  <a:ext cx="313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5F0D47-817A-28BA-19B4-419205F638E0}"/>
                    </a:ext>
                  </a:extLst>
                </p14:cNvPr>
                <p14:cNvContentPartPr/>
                <p14:nvPr/>
              </p14:nvContentPartPr>
              <p14:xfrm>
                <a:off x="11519769" y="4532721"/>
                <a:ext cx="133560" cy="11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5F0D47-817A-28BA-19B4-419205F638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511129" y="4524081"/>
                  <a:ext cx="151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A62EAA-1961-9B96-E75C-5AB97E4D1B51}"/>
                    </a:ext>
                  </a:extLst>
                </p14:cNvPr>
                <p14:cNvContentPartPr/>
                <p14:nvPr/>
              </p14:nvContentPartPr>
              <p14:xfrm>
                <a:off x="11567649" y="4613001"/>
                <a:ext cx="91080" cy="70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A62EAA-1961-9B96-E75C-5AB97E4D1B5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559009" y="4604361"/>
                  <a:ext cx="108720" cy="8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4706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0487-75F2-B784-B8B4-0167C04F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Three-dimensional fermion gas in a </a:t>
            </a:r>
            <a:r>
              <a:rPr lang="en-US" dirty="0" err="1"/>
              <a:t>LxLxL</a:t>
            </a:r>
            <a:r>
              <a:rPr lang="en-US" dirty="0"/>
              <a:t> 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9B709-F824-1776-DF82-C6470FE32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Now  states have to differ by  h/L in at least one component of the momentum.     The momentum has the 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state energy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The combination of states with N states filled and the lowest energy is  the set  </a:t>
                </a:r>
                <a:r>
                  <a:rPr lang="en-US" i="1" dirty="0"/>
                  <a:t>a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+b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+c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&lt; P</a:t>
                </a:r>
                <a:r>
                  <a:rPr lang="en-US" i="1" baseline="30000" dirty="0"/>
                  <a:t>2</a:t>
                </a:r>
                <a:r>
                  <a:rPr lang="en-US" dirty="0"/>
                  <a:t>  (a “sphere”)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Total energy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9B709-F824-1776-DF82-C6470FE32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126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0487-75F2-B784-B8B4-0167C04F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Three-dimensional fermion gas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9B709-F824-1776-DF82-C6470FE32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 a cubic box of edge 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state energy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The combination of states with N states filled and the lowest energy is  the set  </a:t>
                </a:r>
                <a:r>
                  <a:rPr lang="en-US" i="1" dirty="0"/>
                  <a:t>k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+p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+q</a:t>
                </a:r>
                <a:r>
                  <a:rPr lang="en-US" i="1" baseline="30000" dirty="0"/>
                  <a:t>2</a:t>
                </a:r>
                <a:r>
                  <a:rPr lang="en-US" i="1" dirty="0"/>
                  <a:t> &lt; K</a:t>
                </a:r>
                <a:r>
                  <a:rPr lang="en-US" i="1" baseline="30000" dirty="0"/>
                  <a:t>2</a:t>
                </a:r>
                <a:r>
                  <a:rPr lang="en-US" dirty="0"/>
                  <a:t>  (a “sphere”)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 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</m:t>
                    </m:r>
                  </m:oMath>
                </a14:m>
                <a:r>
                  <a:rPr lang="en-US" dirty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Total energy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≈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59B709-F824-1776-DF82-C6470FE32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077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0384-538F-5991-BCDC-17D53A74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C24A3-AB19-5955-A5E3-3EBFC2AD21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density of electrons  in a metal is  10</a:t>
                </a:r>
                <a:r>
                  <a:rPr lang="en-US" baseline="30000" dirty="0"/>
                  <a:t>28</a:t>
                </a:r>
                <a:r>
                  <a:rPr lang="en-US" baseline="-25000" dirty="0"/>
                  <a:t> </a:t>
                </a:r>
                <a:r>
                  <a:rPr lang="en-US" dirty="0"/>
                  <a:t>/m</a:t>
                </a:r>
                <a:r>
                  <a:rPr lang="en-US" baseline="30000" dirty="0"/>
                  <a:t>3</a:t>
                </a:r>
                <a:r>
                  <a:rPr lang="en-US" dirty="0"/>
                  <a:t>.   The energy per particle (due to the Pauli exclusion)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anose="05000000000000000000" pitchFamily="2" charset="2"/>
                  </a:rPr>
                  <a:t> 10 eV/electron. 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Room temperature = 0.026 eV/particle:   it has little effect.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Only the electrons with close to the maximum momentum can change state.   All the rest are “frozen in place.”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C24A3-AB19-5955-A5E3-3EBFC2AD2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572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0DB8-ED43-CD56-15B2-258511C6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8400"/>
          </a:xfrm>
        </p:spPr>
        <p:txBody>
          <a:bodyPr/>
          <a:lstStyle/>
          <a:p>
            <a:r>
              <a:rPr lang="en-US" dirty="0"/>
              <a:t>Minimum size for a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6AA89-DDB9-4096-DC1B-0CA6500E91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3526"/>
                <a:ext cx="10515600" cy="46434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star is a gas of protons and electrons – both fermions.  Ignoring the protons and the thermal energy, </a:t>
                </a:r>
              </a:p>
              <a:p>
                <a:pPr marL="0" indent="0">
                  <a:buNone/>
                </a:pPr>
                <a:r>
                  <a:rPr lang="en-US" dirty="0"/>
                  <a:t>Total energy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has a minimum as a function of the size L,   for L ≈ N</a:t>
                </a:r>
                <a:r>
                  <a:rPr lang="en-US" baseline="30000" dirty="0"/>
                  <a:t>-1/3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6AA89-DDB9-4096-DC1B-0CA6500E91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3526"/>
                <a:ext cx="10515600" cy="4643437"/>
              </a:xfrm>
              <a:blipFill>
                <a:blip r:embed="rId2"/>
                <a:stretch>
                  <a:fillRect l="-1217" t="-2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5859ADA-5D72-FD80-DC80-1E2F4ECDB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161" y="3557466"/>
            <a:ext cx="55054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9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11FD-4219-B200-5065-2EB566CA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8400"/>
          </a:xfrm>
        </p:spPr>
        <p:txBody>
          <a:bodyPr/>
          <a:lstStyle/>
          <a:p>
            <a:r>
              <a:rPr lang="en-US" dirty="0"/>
              <a:t>Other symmetries: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14724-F964-A0C0-6253-510A9771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6"/>
            <a:ext cx="10515600" cy="46434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if A</a:t>
            </a:r>
            <a:r>
              <a:rPr lang="en-US" baseline="30000" dirty="0"/>
              <a:t>3</a:t>
            </a:r>
            <a:r>
              <a:rPr lang="en-US" dirty="0"/>
              <a:t> = 1?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of A</a:t>
            </a:r>
            <a:r>
              <a:rPr lang="en-US" baseline="30000" dirty="0"/>
              <a:t>5</a:t>
            </a:r>
            <a:r>
              <a:rPr lang="en-US" dirty="0"/>
              <a:t> = 1?</a:t>
            </a: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C31FF2F9-0A61-9EF5-6F3F-763EFECD6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94" y="4025899"/>
            <a:ext cx="2199132" cy="2151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BC86D4-DA57-3C33-9EA5-F21460220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894" y="1283071"/>
            <a:ext cx="2109176" cy="239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ACD2-B8CC-5583-66CC-F392ADCD8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Supernova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65D3F-BECB-8352-AAC3-5573FFAB64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050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estimate L ≈ N</a:t>
                </a:r>
                <a:r>
                  <a:rPr lang="en-US" baseline="30000" dirty="0"/>
                  <a:t>-1/3</a:t>
                </a:r>
                <a:r>
                  <a:rPr lang="en-US" dirty="0"/>
                  <a:t> was based on nonrelativistic mechanics                  (E = ½  p</a:t>
                </a:r>
                <a:r>
                  <a:rPr lang="en-US" baseline="30000" dirty="0"/>
                  <a:t>2</a:t>
                </a:r>
                <a:r>
                  <a:rPr lang="en-US" dirty="0"/>
                  <a:t>/m).    </a:t>
                </a:r>
              </a:p>
              <a:p>
                <a:pPr marL="0" indent="0">
                  <a:buNone/>
                </a:pPr>
                <a:r>
                  <a:rPr lang="en-US" dirty="0"/>
                  <a:t>But the  kinetic energy per particle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2/3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exceed  mc</a:t>
                </a:r>
                <a:r>
                  <a:rPr lang="en-US" baseline="30000" dirty="0"/>
                  <a:t>2</a:t>
                </a:r>
                <a:r>
                  <a:rPr lang="en-US" dirty="0"/>
                  <a:t> for large N.   </a:t>
                </a:r>
              </a:p>
              <a:p>
                <a:pPr marL="0" indent="0">
                  <a:buNone/>
                </a:pPr>
                <a:r>
                  <a:rPr lang="en-US" dirty="0"/>
                  <a:t>Using the relativistic version of the theory, </a:t>
                </a:r>
              </a:p>
              <a:p>
                <a:pPr marL="0" indent="0">
                  <a:buNone/>
                </a:pPr>
                <a:r>
                  <a:rPr lang="en-US" dirty="0"/>
                  <a:t>Total energy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dirty="0"/>
                  <a:t>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gravity will win when N is large enough.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C65D3F-BECB-8352-AAC3-5573FFAB64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050" cy="4351338"/>
              </a:xfrm>
              <a:blipFill>
                <a:blip r:embed="rId2"/>
                <a:stretch>
                  <a:fillRect l="-119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728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55F4-056A-34C2-F7A7-60AF1AFB5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star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708E3-336F-9B1E-3B2F-5E826D06A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electrons and protons combine to make neutrons.   These are also fermions.   The theory for the minimum star size can be used again.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Total energy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2/3</m:t>
                        </m:r>
                      </m:sup>
                    </m:sSup>
                  </m:oMath>
                </a14:m>
                <a:r>
                  <a:rPr lang="en-US" dirty="0"/>
                  <a:t>  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0708E3-336F-9B1E-3B2F-5E826D06A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2"/>
                <a:stretch>
                  <a:fillRect l="-1217" t="-2174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747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C1078-5BBC-D300-C5E6-87403BB9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more stories!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532CB-10B0-5E09-0516-489049C10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Pauli exclusion principle helps explain</a:t>
            </a:r>
          </a:p>
          <a:p>
            <a:r>
              <a:rPr lang="en-US" dirty="0"/>
              <a:t>Why some things are metals and some are not</a:t>
            </a:r>
          </a:p>
          <a:p>
            <a:r>
              <a:rPr lang="en-US" dirty="0"/>
              <a:t>How semiconductors work</a:t>
            </a:r>
          </a:p>
          <a:p>
            <a:r>
              <a:rPr lang="en-US" dirty="0"/>
              <a:t>Why magnets exist</a:t>
            </a:r>
          </a:p>
          <a:p>
            <a:r>
              <a:rPr lang="en-US" dirty="0"/>
              <a:t>Why there are two kinds </a:t>
            </a:r>
            <a:r>
              <a:rPr lang="en-US"/>
              <a:t>of hydrogen gas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6C2E-4AEA-2902-9694-8E60F01F4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wavefunctions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B9217-45CF-C3C3-81B6-1046FD6A8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452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electron mostly stays in the low potential area, but there is a small probability that it is outside of it.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EADE0-F1A9-93E2-D10D-B356418E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2" y="1566862"/>
            <a:ext cx="505777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94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06504-3287-C92E-97AE-CE73FF89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1725"/>
          </a:xfrm>
        </p:spPr>
        <p:txBody>
          <a:bodyPr/>
          <a:lstStyle/>
          <a:p>
            <a:r>
              <a:rPr lang="en-US" dirty="0"/>
              <a:t>Crystal wavefunctions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EEB2-BA66-D70B-8B3E-B8237AA8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3525"/>
            <a:ext cx="10515600" cy="4643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wavefunctions for neighboring atoms overlap, allowing the electrons to move from one to another.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energy levels broaden into “bands.”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C92F8-8B82-BE9F-0567-550EF1F7A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8" y="2362200"/>
            <a:ext cx="6338888" cy="29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98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331F-7932-1270-50B5-26C2CDCA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dirty="0"/>
              <a:t>State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C5A4-BCEA-DDC3-9015-71C87E5A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total number of states stays the same as a level becomes a band.   </a:t>
            </a:r>
          </a:p>
          <a:p>
            <a:pPr marL="0" indent="0">
              <a:buNone/>
            </a:pPr>
            <a:r>
              <a:rPr lang="en-US" dirty="0"/>
              <a:t>In an N-atom crystal, a single state of one atom becomes a band that can hold 2N electrons.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bands are wider when the wavefunctions overlap more.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D261DF-0AC8-B608-EDFD-082CB385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2786062"/>
            <a:ext cx="102012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91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331F-7932-1270-50B5-26C2CDCA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dirty="0"/>
              <a:t>State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C5A4-BCEA-DDC3-9015-71C87E5A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 there are two electrons per atom,   the first level is filled.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an insulator.    The electrons can’t respond to an electric field or temperature.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8DA385-C602-C6AA-BD25-BE4A8CEE4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2600325"/>
            <a:ext cx="8948737" cy="21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36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331F-7932-1270-50B5-26C2CDCA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dirty="0"/>
              <a:t>Semiconductors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C5A4-BCEA-DDC3-9015-71C87E5A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the energy difference between bands is small, thermal excitation can put a few electrons in the upper band, leaving a few “holes” in the lower band.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electric field causes the electrons to move one way, and the holes to move the other.   This is a semiconductor.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777A2F-D0E6-C56A-ACE8-0B7D1EDC7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2667000"/>
            <a:ext cx="9372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2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A331F-7932-1270-50B5-26C2CDCA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575"/>
          </a:xfrm>
        </p:spPr>
        <p:txBody>
          <a:bodyPr/>
          <a:lstStyle/>
          <a:p>
            <a:r>
              <a:rPr lang="en-US" dirty="0"/>
              <a:t>Conductors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C5A4-BCEA-DDC3-9015-71C87E5A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Partially filled bands  and overlapping bands give conductors.  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56DB2-F877-16BD-FE13-AC6BBE221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2569369"/>
            <a:ext cx="96869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55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2D832-5A71-688A-D523-1F3E031A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29A15-FD27-313A-7444-5489FA62E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single-particle wave functions for the low-energy states are small in size.   Electrons  in these states don’t move from atom to atom very often.   The electron state becomes an electron “band” – a range of possible state energies.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N atoms, there are N states.   2N electrons will fill all of them.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Widely spaced atoms with an even number of electrons are likely to form insulators.</a:t>
            </a:r>
          </a:p>
        </p:txBody>
      </p:sp>
    </p:spTree>
    <p:extLst>
      <p:ext uri="{BB962C8B-B14F-4D97-AF65-F5344CB8AC3E}">
        <p14:creationId xmlns:p14="http://schemas.microsoft.com/office/powerpoint/2010/main" val="340624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0D1B-062F-5CD2-3920-C627FE07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/>
          <a:lstStyle/>
          <a:p>
            <a:r>
              <a:rPr lang="en-US"/>
              <a:t>Group theory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EF5E0-2799-233D-561B-FEE488F19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46815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is a branch of mathematics which studies the implications of symmetry.   It leads to a very useful classification of groups and group operators.</a:t>
            </a:r>
          </a:p>
          <a:p>
            <a:pPr marL="0" indent="0">
              <a:buNone/>
            </a:pPr>
            <a:r>
              <a:rPr lang="en-US" dirty="0"/>
              <a:t>Group theory has played important roles in solid state physics and in high energy physics.</a:t>
            </a:r>
          </a:p>
        </p:txBody>
      </p:sp>
    </p:spTree>
    <p:extLst>
      <p:ext uri="{BB962C8B-B14F-4D97-AF65-F5344CB8AC3E}">
        <p14:creationId xmlns:p14="http://schemas.microsoft.com/office/powerpoint/2010/main" val="2074348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7D1E2-FFF9-1650-678F-A5B9D24C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9350"/>
          </a:xfrm>
        </p:spPr>
        <p:txBody>
          <a:bodyPr/>
          <a:lstStyle/>
          <a:p>
            <a:r>
              <a:rPr lang="en-US" dirty="0"/>
              <a:t>Superconductivity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E074-8D2C-BF48-0FEB-80F5B9E04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6"/>
            <a:ext cx="10515600" cy="4662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Superconductivity is due to a attractive interaction between electrons that causes them to form pairs.</a:t>
            </a:r>
          </a:p>
          <a:p>
            <a:pPr marL="0" indent="0">
              <a:buNone/>
            </a:pPr>
            <a:r>
              <a:rPr lang="en-US" dirty="0"/>
              <a:t>The pairs have opposite spins, because it makes the wavefunction simpler, and because the Pauli principle isn’t going to force them apart.   </a:t>
            </a:r>
          </a:p>
        </p:txBody>
      </p:sp>
    </p:spTree>
    <p:extLst>
      <p:ext uri="{BB962C8B-B14F-4D97-AF65-F5344CB8AC3E}">
        <p14:creationId xmlns:p14="http://schemas.microsoft.com/office/powerpoint/2010/main" val="33514884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3352-7F44-0DC9-96C0-D1B9EB838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Meissner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B4FD-830C-A66B-5260-52CFC44F9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magnetic field tries to align the spins, and this would disrupt the pairing.   Therefor a current appears on the surface of a superconductor to keep the magnetic field out.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EAC68-93E0-1367-37F5-E2FCA6494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7" y="3238500"/>
            <a:ext cx="36290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038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7DF82-C9EB-65B0-38EF-3B09A072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Superconductivity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D41D6-D74F-7A4C-4FD6-991E295AB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closed ring of superconductor traps magnetic flux inside it.   The flux can’t escape because of the Meissner effect;  the current can’t stop, because of Ampere’s law.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24D96-1080-F924-3179-8B11F326F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412" y="3333750"/>
            <a:ext cx="30003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14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D0D3-2E98-7977-68FA-F666DFA8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35FAD-E89E-5F5A-7283-2BF7EA181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theorists claim there are four forces</a:t>
            </a:r>
          </a:p>
          <a:p>
            <a:pPr marL="0" indent="0">
              <a:buNone/>
            </a:pPr>
            <a:r>
              <a:rPr lang="en-US" dirty="0"/>
              <a:t>&gt;&gt; Electromagnetism</a:t>
            </a:r>
          </a:p>
          <a:p>
            <a:pPr marL="0" indent="0">
              <a:buNone/>
            </a:pPr>
            <a:r>
              <a:rPr lang="en-US" dirty="0"/>
              <a:t>&gt;&gt; Strong force</a:t>
            </a:r>
          </a:p>
          <a:p>
            <a:pPr marL="0" indent="0">
              <a:buNone/>
            </a:pPr>
            <a:r>
              <a:rPr lang="en-US" dirty="0"/>
              <a:t>&gt;&gt; Weak force</a:t>
            </a:r>
          </a:p>
          <a:p>
            <a:pPr marL="0" indent="0">
              <a:buNone/>
            </a:pPr>
            <a:r>
              <a:rPr lang="en-US" dirty="0"/>
              <a:t>&gt;&gt; Gravity</a:t>
            </a:r>
          </a:p>
          <a:p>
            <a:pPr marL="0" indent="0">
              <a:buNone/>
            </a:pPr>
            <a:r>
              <a:rPr lang="en-US" dirty="0"/>
              <a:t>But the Pauli exclusion principle is more fundamental than any of them, and plays an important role in establishing the universe we live in.</a:t>
            </a:r>
          </a:p>
        </p:txBody>
      </p:sp>
    </p:spTree>
    <p:extLst>
      <p:ext uri="{BB962C8B-B14F-4D97-AF65-F5344CB8AC3E}">
        <p14:creationId xmlns:p14="http://schemas.microsoft.com/office/powerpoint/2010/main" val="408816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39F2D-9354-A89E-83D1-F6E0CA9F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A0BB9-2117-A5BE-B60B-87AA6356C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0873"/>
                <a:ext cx="10515600" cy="47360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 is a symmetry of the equations of motion, then the normal modes/stationary states have the property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𝑀𝑜𝑑𝑒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𝑀𝑜𝑑𝑒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a</a:t>
                </a:r>
                <a:r>
                  <a:rPr lang="en-US" b="0" dirty="0">
                    <a:ea typeface="Cambria Math" panose="02040503050406030204" pitchFamily="18" charset="0"/>
                  </a:rPr>
                  <a:t>nd if the group is finite,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 for some 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3A0BB9-2117-A5BE-B60B-87AA6356C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0873"/>
                <a:ext cx="10515600" cy="4736090"/>
              </a:xfrm>
              <a:blipFill>
                <a:blip r:embed="rId2"/>
                <a:stretch>
                  <a:fillRect l="-1217" t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030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A34B5-6D2E-1F08-C9CF-F98D5B600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sometimes makes things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36AE0-ACDA-BC56-92BE-26E0CFA5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Vibrating string:   the middle point of the string must be a node or an antinode</a:t>
            </a:r>
          </a:p>
          <a:p>
            <a:endParaRPr lang="en-US" dirty="0"/>
          </a:p>
          <a:p>
            <a:r>
              <a:rPr lang="en-US" dirty="0"/>
              <a:t>Vibrational modes of a molecule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1041EF3-DAC7-4529-88CE-BB3265659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29" y="2222339"/>
            <a:ext cx="4783771" cy="3348640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868B2D-E05E-E661-7289-BAD6FA6D3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0974" y="3423415"/>
            <a:ext cx="2799765" cy="327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B6765-EA83-6587-A558-C72D69D7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200"/>
          </a:xfrm>
        </p:spPr>
        <p:txBody>
          <a:bodyPr/>
          <a:lstStyle/>
          <a:p>
            <a:r>
              <a:rPr lang="en-US" dirty="0"/>
              <a:t>Time reversal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D43CB6-EC88-B123-AC0E-C82453A434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7326"/>
                <a:ext cx="10515600" cy="47196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Newton says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 .    If you run the clock backwards (t </a:t>
                </a:r>
                <a:r>
                  <a:rPr lang="en-US" dirty="0">
                    <a:sym typeface="Wingdings" panose="05000000000000000000" pitchFamily="2" charset="2"/>
                  </a:rPr>
                  <a:t> -t) …</a:t>
                </a: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This seems to be a symmetry of all equations of motion (for objects, for electromagnetism, for the strong and weak forces).   </a:t>
                </a: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Why does time only go forwards?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D43CB6-EC88-B123-AC0E-C82453A434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7326"/>
                <a:ext cx="10515600" cy="4719637"/>
              </a:xfrm>
              <a:blipFill>
                <a:blip r:embed="rId2"/>
                <a:stretch>
                  <a:fillRect l="-1217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62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56C06-EC10-9A2F-623E-8D7C3F76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850"/>
          </a:xfrm>
        </p:spPr>
        <p:txBody>
          <a:bodyPr/>
          <a:lstStyle/>
          <a:p>
            <a:r>
              <a:rPr lang="en-US" dirty="0"/>
              <a:t>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E492F-CCF0-3FAF-D83E-58D61D8887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3976"/>
                <a:ext cx="10515600" cy="48529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If you replace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by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dirty="0"/>
                  <a:t>  (which is a mirror reflection + a 180</a:t>
                </a:r>
                <a:r>
                  <a:rPr lang="en-US" baseline="30000" dirty="0"/>
                  <a:t>o</a:t>
                </a:r>
                <a:r>
                  <a:rPr lang="en-US" dirty="0"/>
                  <a:t> rotation).</a:t>
                </a:r>
              </a:p>
              <a:p>
                <a:pPr marL="0" indent="0">
                  <a:buNone/>
                </a:pPr>
                <a:r>
                  <a:rPr lang="en-US" dirty="0"/>
                  <a:t>Vectors reverse direction.   But  cross products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don’t.</a:t>
                </a:r>
              </a:p>
              <a:p>
                <a:pPr marL="0" indent="0">
                  <a:buNone/>
                </a:pPr>
                <a:r>
                  <a:rPr lang="en-US" dirty="0"/>
                  <a:t>Newton’s laws, gravity, electromagnetism, and the strong force don’t care about the parity transformation.</a:t>
                </a:r>
              </a:p>
              <a:p>
                <a:pPr marL="0" indent="0">
                  <a:buNone/>
                </a:pPr>
                <a:r>
                  <a:rPr lang="en-US" dirty="0"/>
                  <a:t>But the weak interaction does!   In fact, all neutrinos are “left-handed.”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DE492F-CCF0-3FAF-D83E-58D61D888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3976"/>
                <a:ext cx="10515600" cy="4852987"/>
              </a:xfrm>
              <a:blipFill>
                <a:blip r:embed="rId2"/>
                <a:stretch>
                  <a:fillRect l="-1217" t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3A5002C-6586-6933-BCC7-9605C6965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3841877"/>
            <a:ext cx="2057400" cy="23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28849</TotalTime>
  <Words>2589</Words>
  <Application>Microsoft Office PowerPoint</Application>
  <PresentationFormat>Widescreen</PresentationFormat>
  <Paragraphs>289</Paragraphs>
  <Slides>53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Wingdings</vt:lpstr>
      <vt:lpstr>Office Theme</vt:lpstr>
      <vt:lpstr>Symmetry in Physics</vt:lpstr>
      <vt:lpstr>Symmetry in space</vt:lpstr>
      <vt:lpstr>Symmetry sometimes makes things easier</vt:lpstr>
      <vt:lpstr>Other symmetries:</vt:lpstr>
      <vt:lpstr>Group theory</vt:lpstr>
      <vt:lpstr>A general property</vt:lpstr>
      <vt:lpstr>Symmetry sometimes makes things easier</vt:lpstr>
      <vt:lpstr>Time reversal</vt:lpstr>
      <vt:lpstr>Parity</vt:lpstr>
      <vt:lpstr>Example: Electromagnetism</vt:lpstr>
      <vt:lpstr>Another symmetry</vt:lpstr>
      <vt:lpstr>Another (almost) symmetry</vt:lpstr>
      <vt:lpstr>Why is the universe made of matter, with no antimatter?</vt:lpstr>
      <vt:lpstr>Continuous symmetries</vt:lpstr>
      <vt:lpstr>Noether theorem</vt:lpstr>
      <vt:lpstr>Exchange symmetry</vt:lpstr>
      <vt:lpstr>Exchange symmetry</vt:lpstr>
      <vt:lpstr>Sometimes symmetry makes physics harder</vt:lpstr>
      <vt:lpstr>Exchange symmetry</vt:lpstr>
      <vt:lpstr>This symmetry makes things more complicated</vt:lpstr>
      <vt:lpstr>Who’s a fermion?</vt:lpstr>
      <vt:lpstr>A familiar example</vt:lpstr>
      <vt:lpstr>Stable isotopes</vt:lpstr>
      <vt:lpstr>Stable isotopes</vt:lpstr>
      <vt:lpstr>Stable isotopes</vt:lpstr>
      <vt:lpstr>Isotope chart</vt:lpstr>
      <vt:lpstr>Rotating hydrogen molecule   H2</vt:lpstr>
      <vt:lpstr>Parahydrogen and ortho hydrogen</vt:lpstr>
      <vt:lpstr>Magnetism</vt:lpstr>
      <vt:lpstr>Hund’s rules</vt:lpstr>
      <vt:lpstr>Hund’s rules</vt:lpstr>
      <vt:lpstr>Band magnetism</vt:lpstr>
      <vt:lpstr>Distinguishing quantum states</vt:lpstr>
      <vt:lpstr>One dimensional fermion gas</vt:lpstr>
      <vt:lpstr>Total energy</vt:lpstr>
      <vt:lpstr>Three-dimensional fermion gas in a LxLxL box</vt:lpstr>
      <vt:lpstr>Three-dimensional fermion gas</vt:lpstr>
      <vt:lpstr>Metals</vt:lpstr>
      <vt:lpstr>Minimum size for a star</vt:lpstr>
      <vt:lpstr>Supernova</vt:lpstr>
      <vt:lpstr>Neutron star</vt:lpstr>
      <vt:lpstr>Still more stories!</vt:lpstr>
      <vt:lpstr>Atomic wavefunctions</vt:lpstr>
      <vt:lpstr>Crystal wavefunctions</vt:lpstr>
      <vt:lpstr>State counting</vt:lpstr>
      <vt:lpstr>State counting</vt:lpstr>
      <vt:lpstr>Semiconductors</vt:lpstr>
      <vt:lpstr>Conductors</vt:lpstr>
      <vt:lpstr>Insulators</vt:lpstr>
      <vt:lpstr>Superconductivity</vt:lpstr>
      <vt:lpstr>Meissner effect</vt:lpstr>
      <vt:lpstr>Superconductivity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Pauli Exclusion Principle</dc:title>
  <dc:creator>joseph straley</dc:creator>
  <cp:lastModifiedBy>Straley, Joseph P.</cp:lastModifiedBy>
  <cp:revision>23</cp:revision>
  <dcterms:created xsi:type="dcterms:W3CDTF">2022-07-26T02:39:56Z</dcterms:created>
  <dcterms:modified xsi:type="dcterms:W3CDTF">2023-09-22T23:31:41Z</dcterms:modified>
</cp:coreProperties>
</file>